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57" r:id="rId6"/>
    <p:sldId id="286" r:id="rId7"/>
    <p:sldId id="408" r:id="rId8"/>
    <p:sldId id="295" r:id="rId9"/>
    <p:sldId id="428" r:id="rId10"/>
    <p:sldId id="309" r:id="rId11"/>
    <p:sldId id="423" r:id="rId12"/>
    <p:sldId id="310" r:id="rId13"/>
    <p:sldId id="298" r:id="rId14"/>
    <p:sldId id="424" r:id="rId15"/>
    <p:sldId id="312" r:id="rId16"/>
    <p:sldId id="313" r:id="rId17"/>
    <p:sldId id="314" r:id="rId18"/>
    <p:sldId id="315" r:id="rId19"/>
    <p:sldId id="429" r:id="rId20"/>
    <p:sldId id="427" r:id="rId21"/>
    <p:sldId id="437" r:id="rId22"/>
    <p:sldId id="363" r:id="rId23"/>
    <p:sldId id="364" r:id="rId24"/>
    <p:sldId id="365" r:id="rId25"/>
    <p:sldId id="366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01" r:id="rId39"/>
    <p:sldId id="436" r:id="rId40"/>
    <p:sldId id="405" r:id="rId41"/>
    <p:sldId id="406" r:id="rId42"/>
    <p:sldId id="407" r:id="rId43"/>
    <p:sldId id="410" r:id="rId44"/>
    <p:sldId id="411" r:id="rId45"/>
    <p:sldId id="412" r:id="rId46"/>
    <p:sldId id="413" r:id="rId47"/>
    <p:sldId id="414" r:id="rId48"/>
    <p:sldId id="415" r:id="rId49"/>
    <p:sldId id="416" r:id="rId50"/>
    <p:sldId id="417" r:id="rId51"/>
    <p:sldId id="418" r:id="rId52"/>
    <p:sldId id="419" r:id="rId53"/>
    <p:sldId id="420" r:id="rId54"/>
    <p:sldId id="421" r:id="rId55"/>
    <p:sldId id="422" r:id="rId56"/>
    <p:sldId id="430" r:id="rId57"/>
    <p:sldId id="431" r:id="rId58"/>
    <p:sldId id="432" r:id="rId59"/>
    <p:sldId id="433" r:id="rId60"/>
    <p:sldId id="434" r:id="rId61"/>
    <p:sldId id="435" r:id="rId62"/>
    <p:sldId id="296" r:id="rId63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8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AC79249-FDC0-364D-A734-AE1DE1605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3537B6D-42A5-F449-2691-321A167F7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8AD52EA-B01E-8D38-D87A-BF7EB5B58A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5FBCE6F-2AA9-31FE-8148-33B480735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4DB56B5-5DD7-95E3-52B2-EDC4B3F130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A0E8D4A-B13C-C7EE-5E27-278124A127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=""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hyperlink" Target="https://www.tinkercad.com/things/0kfxei69MFg-example-1-blinking-led?sharecode=QLpPuKw07aA8bYyH8YIt0PTp454q3wTLU52xfLcmmyI" TargetMode="Externa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tinkercad.com/things/iWQ8IssAeNP-example-2-blinking-led?sharecode=GKKO7b2FJKgQmeGjlZCXgHVx8WSIanJUOcGiN9iwQmw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3l5PbtfjH3R-example-3-toggle-led?sharecode=GxHxZK6QjDuDVi7yX04vPHE1Ws_Z8RqTCZrTceToz_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0Fmseg36x6E-example-4-toggle-led?sharecode=_Bfs5yEWXLF7qPgFaDg_AqpBAWunPOHEUf-G5CW5rp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EoMQYmdbP-example-5-toggle-led?sharecode=23jTaMkLNdOZrWRaynuL6andxjz5oLgPzIA9KWJgYd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github.com/qossayrida/kakush" TargetMode="External"/><Relationship Id="rId7" Type="http://schemas.openxmlformats.org/officeDocument/2006/relationships/hyperlink" Target="https://www.facebook.com/qossay.rida?mibextid=JRoKGi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hyperlink" Target="https://github.com/qossayrida" TargetMode="External"/><Relationship Id="rId10" Type="http://schemas.openxmlformats.org/officeDocument/2006/relationships/image" Target="../media/image60.jpeg"/><Relationship Id="rId4" Type="http://schemas.openxmlformats.org/officeDocument/2006/relationships/image" Target="../media/image57.png"/><Relationship Id="rId9" Type="http://schemas.openxmlformats.org/officeDocument/2006/relationships/hyperlink" Target="https://www.linkedin.com/in/qossay-rida-3aa3b81a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975" y="-561599"/>
            <a:ext cx="7494905" cy="4085472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Advanced 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Course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216232" y="5134412"/>
            <a:ext cx="391010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Rida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IEEE Robotics and Automation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Society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60" y="6278880"/>
            <a:ext cx="1036320" cy="103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41" y="6481329"/>
            <a:ext cx="1579828" cy="58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aIAAAGiCAYAAAClC8JvAAAAAXNSR0IArs4c6QAAIABJREFUeF7sfQeAXVW19nfqrdOSmWRSIZDQQ4KhBaSE0AUFH1XUhzzlPURFFEEQYUQFpAUSugjYAIEAioqAPlFEHiUQEtJ7z6RMvfXU/19rn33vmclMyEzKTOAcvczkzrmnrLPv/vZa61vfUhBtkQUiC0QWiCwQWaAPLaD04bmjU0cWiCwQWSCyQGQBREAUDYLIApEFIgtEFuhTC0RA1Kfmj04eWSCyQGSByAIREEVjILJAZIHIApEF+tQCERD1qfmjk0cWiCwQWSCyQARE0RiILBBZILJAZIE+tUAERH1q/ujkkQUiC0QWiCwQAVE0BiILRBaILBBZoE8tEAFRn5o/OnlkgcgCkQUiC0RAFI2ByAKRBSILRBboUwtEQNSn5o9OHlkgskBkgcgCERBFYyCyQGSByAKRBfrUAhEQ9an5o5NHFogsEFkgskAERNEYiCwQWSCyQGSBPrVABER9av7o5JEFIgtEFogsEAFRNAYiC0QWiCwQWaBPLRABUZ+aPzp5ZIHIApEFIgtEQBSNgcgCkQUiC0QW6FMLREDUp+aPTh5ZILJAZIHIAhEQRWMgskBkgcgCkQX61AIREPWp+aOTRxaILBBZILJABETRGIgsEFkgskBkgT61QAREfWr+6OSRBSILRBaILBABUTQGIgtEFogsEFmgTy0QAVGfmj86eWSByAKRBSILREAUjYHIApEFIgtEFuhTC0RA1Kfmj04eWSCyQGSByAIREEVjILJANxY499xztZqaGrW5uVk3TdPI5TRD1/OG65o64Gue5+qKAq2rj+uOZyMedzXNdnI5xfV9uPG4YwOwapbWOA+9+5CjKIofGT+yQGQBIAKiaBR8Yi3g+766ePFi45//nGvef8dN6Y3Z1hpF0at16IM9YEBra/tQVVWGWVaxwvM9Q1NUXVEUXVF9TYGiQYGmKEoIiLySLX14tu8qHgGQ63suAE/TNFvXjaKqKI2WZa1JxBMbjHis0bbtJsNQWuJxpW3cuHHZp59+mgDLjYDqEzs0P3E3HgHRJ+6Rf7Jv+KGHHjJ++ctf1sydu2hosVjcP27GRsXiyb2LeetAy3FHGLqhKdANH4qmqboRj8UMw9Q0RfWhqioUReEXbeJn106N7/ugl65rvJ/renAcB5ZV9ItFyynk87Zl2051dbVtFYuO63ttnu/N1xR1nqqrKwxDXXb6CZMXnH3h2Zvff//9bENDQxnlPtmPMLr7j6EFIiD6GD7U6JY6WEC59NJL9b/+9a/JcePGHfD3v79+ilW0xquqPrqiIj3GshzT0GNQFB2pZBrk4CSTFSjkiygWi7AZPPLk0EDTVAYXz/P4J20ETlC2xAgCH1XV4Dg2bNvm/eLxODRNg2mawb8TKBYLDFBFy4JtWTBNA4VCzgeUjfl8bo5mqAt8x3nnSxd/+c1CwVw9cmQyAqVogH/sLBAB0cfukUY3RBZ4+umntfvvf6JixeK5+6iGfszGTRsn6bp2gGbo9alkMuF5YEAxjDh0zYDjePA8hcHCNAgwdMTjSVRWVmDAgBqk0nGk02n+eywWYzCRgCK8oo6eER07l8sJkCkWkc/nkclk0NzcjE2bNsGyLBQKBf5JG4GV77uA7/PxLavInlQ+n3eKxUKrD2/tgIE1/wL8l4Di+2PGjNn40ksvFaOnHVng42CBCIg+Dk8xuocOFrj11oeqpk27bYKhGSfl8tnTPc/fNxGPG5qmqz6H1lSkUilUVFSgpnoABg+uR1VVNYYNG4G6ujrU1Q1GOl0BwzAQI+9F02AYGnRdB0XjCGRkaI49It66AiPhPbmuWwrnSWAicCIQImBqamrC8uXLGaBaW1uwceMGtLW1I5fNMIix96X4fjabcaH4m+D7//Th/+GLX/ziG5/73CmrJ02a5ERDILLA7myBCIh256cXXXsHC5AX9JOf3DFy48b1Fzi2d76hm2N03UxSiCybzaKubhD2GLUnRu89GqNHj0b9kHrU1dahqqoKphnjUJoIqRG40FeDQnAMOQxeMhzHnkuXW8cQne93zieJD9E5ZA5J5ptE/sjiFwHT6tWrsXLlCixbthRLlizB+sb1sG0RurNty7Vte00iEfunbbvPnH/+ma9OmTKF4ofRFllgt7RABES75WOLLrqzBRiEfnbXocuXLP1mZbrqVFU1BpimqVD4q7qyGkcdfRQOP/wI7D16DNIVlUgkElBUheGGgCVI+YS8G/JxRLiNGdrkSYm9JZoE+24Dh4CIC9JpouPxeQUYeb74vKqo/D6BlyZzSxzWK2DF8uWYM3cOXn/9dcydOwcGeWaqCscpFq2ivViBP7W62nxq8eLFbdHIiCywO1ogAqLd8alF17yFJ3TX1PuPmf3B7FtrqgYc5nmKSnkf8jYmTZqEiy++GDU1NdB1Ex55PJJxrXjs/Xie04GAQGAj2XHi7wKO5Ca9GOHddF8KJD2ozo9Lvh/2jKSn5Lo+ExrkRr+Tg0afoZzT22+/jccffwyrVq1GKpVEsWjBKuYanWJ+6qGHH/zzl156aWM0PCIL7G4WiIBod3ti0fV2sEBDQ4P6x5f/dujCeQum1FQNOMp1gVgsgX3G7ItzzjkHEyZMYFIBTehMCFBF6I0mdsrdsDfSiZbNvlDIRaKwHHyZCwpOzwAkAGvLTXg55N1IgAmDmMgx0efLoTsZqpP7CwAkAoU4Fl2/3GfNmtX4/e//gH/+8x9obm6BpvgERusd137g/vvvuvW8884TDIhoiyywm1ggAqLd5EFFl9m1BX7yk5+MmDr1obtVVT/LMGKqrpk48cST8R//cQ6GDh2KeDwG23a4noeAx1M4ytbBw6HoGAXP2AsC1QqJc5V8nSBPVL4CGZ77CGGEcDwufPnBCUqeURDyK12DIjwgegnvSGH2Hf1O10jgRCHHN954A08++RSWLVmEuKmjUMytqq2r+/Y553zmDw0NDRGBIfrS7DYWiIBot3lU0YV2tsDUqVMr77xz2hWW5X3PMMwKw4jhtFNPwxe+8EVUVlaXQlw0oZOH4bo2oJU9m5LXw94OfRU6fx3IYwlAqYOHVIap7sJvXT0t6T119xk+F3ta0qOSQNfxmule6EXg9Nb/vY3HHn0Eq1ctp1yX39raNKMyVXHZyrVLZkTKDNF3ZnexQAREu8uTiq6zgwVInqd++N6TWlvaHqgfXD/GsT0c/elj8NX/+hqz4di78dWAJODD9RyoFJYjr4Ll4QIiAjPYiJItJ30ZbpNfjc5fkTJNmwCFSAN0gIBiXQ7X0blLjDt56R2P1TkcR/kmz3eCvFOYFi5CeMIb8vnSCYio1imbzeC1v/8Nv/rlY2hsXI9YzLBb25rvufjiC2+ZMmVKUzRsIgvsDhaIgGh3eErRNW5hgUsuubriN7975IdD64d+27E9Y9Cgwfjv/74MEydOLOV8fE/kgzi/Ald4EbZQRaB8EXkUEgxkPobeoxf9nUJ5Io8kwUrUBElyQ/iiJBCRVyNCfFR3ZDAlnM5PNUj0kuE12of+TbVKgpBAwOMjnjCYxUepIXntshaJzs3sOpK5C4CJ3mtq2ozHH/05XnvtNaiagsbGdbMMI375FVes+HdDQxeyD9F4iizQzywQAVE/eyDR5WxpAT/I+j/zzDNqXV2dsnDhQqWh4WfjbNt72DCM8clkUhk/7hBcdtnX2Utob88gm80FygVF5HJZriNqbW1FJpOHY7ulf7e1tYFesnBUAlOY2caBuMDrCcv70PvkwXRM/5QJCBJcuB6V65NEPZLI+1CxK2nR6VxYO2DAAFRWVsKI60inU/x7PJ5AIpHkv9OLC2xjMSSTScRMof5ARAxd0zDj3Xcwbdo0FIs55PLZ1nw+d8uIEQfcO2vWy7kg3hcNrcgC/dYCERD120fzybwwAp0ZM2boc+duNtesec98/P7HE34iXam6fiqRTKV1Ra3MWVZF46bGY1VVucAw9Cqa6IcOGcZFqURnbm1tYzkd1xW0bAIAIis4DnlFOshTkkBDk7tQTAgYbkFtEVufvJtS3qgTA47/xnDCu3YELsGIK6st0L/J46F9RXjN98kzo+sQXhd5Yex9cUROhN8k14EkvOVGMkMDBgxEdVU1gxQrRKTTDG5UZ2RZBT5ma1vL66qq/lhRYqtjMS9z003XZk3TLMbjcfvcc8+lFhTbUAD1yRyD0V3vegtEQLTrbR6dMWQBUsNesmRJHEhWLVq0eODMd/9vcL7gDDNMc4CuGjUtLa11Riw+QlG0KkBJ+Z6fNHQzZbn56lQqmZShMNsWITSa5MkTodAa5VxkCEvTSAGbZncVlGZhgFIU9igIjFRNEAAMg0JoFE7T+d8yF8O/B0WnZeDxAsWF8JxezjVJGrjrueyFEVmCVLjp5REAOS5sEkW1hDAqh94CKvkWYT9+Q9DOCXTCdG4RxqPwnvS6fNKoay0U8osVYLPlFNcPHFi31nfdTY5jt8WTqcYzzjh9VVVVqiWbbWp1HCc7bdo0onxH/ZGib2efWCACoj4x+yf3pFT389Zbi9KqmhuWz2RHr29sPHDVmrX7K/CrNUWvgaoMNPTYgEQiaaqKqruuYgCKqWm6ZhqxkjfhuBayuTYUCkUGE8uyGTwo9EUyODXVNaitHYCq6koWK6VwF+nHUVGroZswYyaHvtKpBAuZGoZ4j0DJMAh0dAYnTRXAxPI/QQ2S/NIIbyikvs1eTDCXEyecaNgeheAIhKgNhAAiy7bg2DYs20GxkEcul2dRVJL3cVyXf8/mcigWCsjnC2hvb+dQ4ubNmwNvr52PQ9ckPDHy+EzEYiaH8EiNQYKgbdueYWh2Npu3TFO3XddzMplMWyIZb8xnm1tjsViromBZVc2A90eMGLYsnY6tGDJkSOvDDz9MPZGiLbLALrFABES7xMyfzJPMeXqOOdNelnrkkXsHLVu0aJTjYSygjM9mc0fblj3g/4eONMMwtIG1g3RVVRTHcXg85nI5JZVKw7GJQaZzHZCgYAsvJZlMoLIyjVF77YE99xiFwYMHo76+HpWVVQw2lF9JJGIccjNjFHrT2AOSXkRZ0YA8CfEVEKGy8r9lLkgQD5SQq1B2Gpg1x6SBIJzW+TFzdI6giRCKjsEFSyIMyP8n4oEI28naJnLayh6XAi/oYyRIEkLRm4Apk6GcVxs2bNiA9evX82vhwkUsmFooWOx9EbBJlQYCWzoGXTN5fT65lgnDLxQLfnPzZs+ybEdVVdf1vFw6nXpbUbS3FcWboyjK3PPPv3jDSSddlH377dF2RH74ZH6Xd/ZdR0C0sy38CTk+tdUGYLatb6sePGpU/cKFS0YsWbToSNfz9tZ1bT9VUUd7npekyT6RiLMXwlprnserftlSgVb51HqhtraWPRmS5qHC1D333JPBprq6ikVKKTdCXowMU4U7dst8DYMLC5eKnMzWNpEy6cXXYauplnCYrpwjCqCmQ95IvEfoRGbspOIgL9wXLECp+C3tJ1l1BNhEzGhpacXatWuwbt06rFy5Ehs3bmSVb/KqWlpamLRBOSmqWaKfFHKMxWP8M1/IM8mDjqkoiuu6zmICI9/HkoqK9KwDDxy9qFjMrho3blxTVVWV3dDQQDHRKKT3Cfme76zb7MU3b2ddSnTc3c0CJDT68MPPpIHc0OXLV41RfOzb0tx+mGHGRrueM1CBMtQwDJ3CZZQTYdkaV3gmBCTJVJIZYMOHjcDIESMxbPhwVFVVoKammr0c+p1YYppO9GeiLAe5Hc6jUL5EdExlh4PkdAJx0bLsTkAkCLVo6FobLqgN6vBtkHPr1r4ivcv3C+5BF3M3FdYyEHVTwyQVHiQPIjRguD8f2wRM0qCQJXlPruexZ0Q5qEIhj82bm7BhQyO3maBQH4EVKX0TeFFIjxYFpPJNNpSySMKThFMo5DZrurLRsnOLRo7c492WpqbFqmou3HPPQav32WefKJy3u32B+9H1RkDUjx5Gf78UYrQtfmmx+YUbv1Czdu2GUYA+1nf98YqiHOD52Au+WqXpZkJRVIMAhFbWVEtDuQsS6CRwIe9m2LChGDlyD/5JHg+F08hLEq0YRHiM6mFEPY3LIMb+QiDPw9jja4H+m1REkOrYgsHWQQMuECYVn5PgUS5MFcemg3d8rwwW3X1NPsoR6Ppz3aoxsDZdWfC0a7WHgKEXajEhr1uGHImwQd6RVbRgE3OQ7SFbmwsbiJyVhzwBVjaLtvZ2NK5fz32RKNxHILVmzRq0trVxPosATSN1cLjEzHMUqHnPtbOu4yxXVW2eqvrve579QUVFzfLf/OaRjRMnTixGzLz+/o3uP9cXAVH/eRb99kpIxeCWW+6reeihe/fxbO+QbC5/qKIoh0NBfTpZWe04tmbGErwKp6Q5Jf1rawdi0KBBOPDAAzBq1J4YNmwYhgypZ29HN3RudcBhJk1l9lhJ/gYUEhIeAwERgZIgBch8DL0vPSDhAZAnQPkWX1Kmt+rMdGS1lY0u9ePonc6ejgQ76clsDYDCJw9/LvR4u/OIKBdFAqsdttBXNBBRlR8vyw9R7kkw+OhF6uKOK9qPk1ckrkj8VwIusws1nbvSsvdD3ip8OJaNom0hm8li/bp1WNe4HqtWrMTyFSuwfu1arG9ch2KRWh8p0A0NPlPiVS+TzbQ6ltWYSCTn2cX862P23mvmaWd+bt4BB+y58bzzzuuugVO/HfPRhe1aC0RAtGvtvbudTfn2t6+rnz933nGzZn14su04E3RN31vxCXfiRjwWR3t7lmt3BtQMwMg9RmK//ffHuHFjsc+++3Aup6amioFF0wQ1mrBC0JSJTk21M6LORzalE6QBmjQFGLge0bDDdToyuS/UDoiOLSdgSW/uShG7c4Fq+UF0pl6HQEbmfxgAQl8V8pyYrCbo4OguT9RZsXsbnr63BRCFoDIAjfBhmMQhgSRQ6iYgIi/IImp4oCAh6pRI5oj6Hgn30pXAxsAu7pvyRJyqEsJ3rCKRzxVQKBa4NmvZkqVYtGgBFi5YjPkL5qKlqZkZiZTj812XCoNdFUouk2lf7frOvLq6uufPOOOM16ZO/dnayEPahgHwCd0lAqJP6IPv7raJdLBgwYJ42qitz9iFU1YuX3GhqmoHJhKpKkOPqTRBkbgoeTEEQCNG7oGzPncWDjroQOw5ag+kK1K8UibGGoGJaLkgPBrybLgVg+8yMIlCU2JwiZYMtEqXISTBNOMW2eVi00AWh/ZxqDaHPuMKD0mCEf/eIbzV+U634t1sEZqTINXZS+mKhLCjBlI3RAWyYDdARHekBjVGIiwpqOZu0MOIily5XTkV63LzPWFr7s3E5AfS3xNPSCiRC3YfMw0pN8cUdcH80zSDc07tLe1Ys3YV5s+bjzf//W/Mnz+XDRAzDQ7lEW2d1g+bNje1eq61fuTI4dN1M/a8piWWzJzZnvX9d6mo9qNimzvKqNFx+rkFIiDq5w9oV13e1KlTY7/+9R8HNTevP6S1tWWSa/ufh6qNSMTiSiKZYu0z8oDiiST2GDkShxzyKRx99NEYNWoUUukkU5ypOFNRiWZdHla0ChecZVq5B8SwwKNgIVICpEA3jcBJAIoIF9Fx6D3Rt0cUbdK/abIlECIwKhTEql8U7ZDkDk3KoqNqees8zOW/Q/IFcuct5sZtnSu3db+g1qib3bn3UbebEFjtuJXvjQKULgUoGTPK5I1CPs9sOKGHJ2xJ53FLrdA7HTFQlGCnTwJUcFrHcmDGYlB9jb1Vena5bA7r1q3FzA/ex+zZs7mjbGtzC4oWhWp1vuZMNgPHttYYhvE3z3Neqa8f/t4ll5y3/MorryxEgLSrvuX99zwREPXfZ7NLruzSSy81mtflh8+cP3tipi13gu/jGFXT9tSp6lMFXNvDwLpa7LvPfjjwgAOx/wEHYJ8xYzBg4AAmIbgkHEpeC3k1vvCASm0MZHMFZnQF3UwZUMo0ZJrIDAag0HsBYgnw2dIMMnBHoJPLFZmWTJtkjZU9Ivnh8DDvOJF/dBuHzgSGXfJYenkScZ8Sq4R3RCoTFhfJMlWbvJ+gpxGDVUieaFtOWvInKazXCbTpfEQNX7Z0KebOnYdFixZiyZKlXONEOUHSxLOsout77hpFwRzTNF7wPLx54olHLnr88cepCjfaPqEWiIDoE/rgiQF39tlnV816f87prZnsOYYRG28aqXpF0RJc21PMYfSYvXHooYfh8MOPwAEHHIjq6hqmW5NXQioBFHJjIU9VhHEo5CNnQl5NcyhNLSlP034EPMSIE1I2wb8D3TaBJqEHEhR/ypW5/Av9WxZ+WrbLuQvSkZMq2aSKILbuvIsyGH00EPFUvZuNEuE1iiJg0emVGIwk7Cq7wvLz2h4g6sYi9MwpDEjhO6pZWrJkCRYtXIR/v/Emli5bCpOIKkxQcbxiIbeuWCzMS6dTz48fP+G5P/3p6cbIO9rNhtoOutwIiHaQIXenw7z88supKVOmfvrtt969xPMwKV1RVROPJzXX8RRSLxg5ciROO+M0HH30URgxYmRJlYCo2DQpczEkt68WgRuS26FaE8MQtT4sjcN6aCSPQzI5ZUVqCTbl4JjPcFEWF+1oyZJkTmgfggWHFHQoV+T6rJ5NQNS9RxQ+ZkdG3LYB0e70dAUAh++LngWBENcVMTlEgNPOACLZhl1S6Ok8FDpta81g5vvv4YUXnmdPiceLCLO6mUxbxrKK8xQFd1xzzQ2vXXfdNzbvbhaPrnf7LBAB0fbZb7f6NOm8WZZR98vHHvlWoWhdpGv6HtXVA5HN51hTbfjw4fjsZz+L004/FYMGD4bj2QG1WtS2sDyMacCnhFGQ2BdsONlzR4VpEAiJltvhTQKKABypYiA9ja73FYwwomVT4rs8VMucOqBQdFjyRhAdhKo2JevFBYePK3//ZACRfF5SJJW8FAIiqi8q1RsFD2hHgbH0whgKAwUI+Z5CiucgzyzPLc7/8peXsHDBghJxhRh3mzdtbkokYs+cffa5D/h+Zm6kd7dbTS/bdbEREG2X+XaPD1MYbtKkSalcm3V4U1vb19tbM6enUmkqPGXm25h99sEpp5yCSZMmYfiIYSL0xkQC0TdHtE8Q4TQKyVGxKlGxCXDoPdJz48p+kHcTVjMIiG88yrofaqLdULktd0cEE16XmFj5v/wv8ogoR0S5Dwo7yZ4/fKYugShEUAidYEdNwv1rJAjQDYfn6Heq86KQGXkptJVKe7cgQGzn3bA+X3D+YBGh8TOhDrTirK0tLXjt73/HG2/8C0uWLGavNhkziYRSyOdzbw4cUPdwMln1l5kzX2vZzquJPr4bWCACot3gIW3PJRIInXrsqfWzFi84z7ac/0wmUgepqmFQmI28nhNOOAGnnnoKhgwZgmQqHhSO+oAmWinI7qIUBhMdRQU1mEJuXGwaKs5kICrV3gSZnVL+R4BNh2wL/4OOEfJ2gtyGnERF7x6hSVfSViNlAHrPp9CcI6jCJCPEvYdoEg57QsQe2xoI7m75n20ZDeX7D6tMkDdEwE3PlcNzvfCItmLKkqclrzDQq+Mx5IY8MamV51gWNm3ahH/963XuLrtixXJ4jkdqGq5t20t93/nlkMFVvzrnnHPWNDQ09E5PaVvMFe3T5xaIgKjPH8HOvYCrr24Y+sc/vPC1pqaW/9F1o160C4jjmGOOx2mnnY5x4w9mNWuR26ECUiGGSXkeWsEK8DFhmBpX35M/IjqNyusuT+REH1ZKYbegRUIH70MAUckLYYAhj0uCjGiZINp2CwASCgvl1T3rzQUgRGw94QFJLpfw0MRnZcvuEs+rU/O68jHDT0BO3LIoVnoPcp9SA70O9PAtn2FXnlZJPSIAW0lTl/uGQSN8xPDnSlYPvJhw8W55PypEFfM2gYAEBDo+ackJD9Iv5YjC9/ZRHuK2ApEM/8lj09iQ1yGvjWn7qsrtLpYvW4aXX34Z/37jDZYVor85Vr4p097y7CGHHHHPN7/5lQWRQsPOnSv68ugREPWl9Xfyub/85csHzv3w/as3NG74T8NMDCoUigp5Qv/1X1/F6Z85A0OGDA1ARYALabrRiyZ48nioWp5emk7TiFASoAmiHGUTYCFbJQQoE2qNIMJp9OICSgYd0YlUdCUVP0kJQDLegphOqYKl4yRM3pNgKfgBW0/23REelPCwSurUoU6s9JcwyHSeKMPAU5ooQ03qwmDRGZS6eoxdgUwpXxLUScljdgVunQEhDFJdgUVHEBMK3fIey/sr7A3J3kcKi5mGwVzcyfaAUXdDWjK9u7ov0XRQQVtrK958801Mnz6dNe+IC6P4bq6tre3Fgw8ed/vrr7/8fqTOsJMnjT46fAREfWT4nX3a448/vvqDmfNvqqyovFRV9RgVgA6uH4KrrroKp5x8Kk9IpXBXMEuQoCVN7ARKqVSCcz+GLoYIhcEkBnUkHpTvhAGnBDwkrCmAhhS3qXGd7Kkj8kFyopRDUBSklsRHA+kcCtuxT8MOWiCn45NqgM35Bjnhl4tgVe6GKgFJ1ifJCTBwFEoTrgQHOZGTByGBTNqnsxfSlbfS+XnKMKI8v7w+2k/2Bep8rq68r84ej7xehtwSOUPUZpVClySMUOqVJBiL8jjEmiMGHYFR+L46A2dX43NHVFR1BiKyheyZJD24d999Fz9/6CGsWrkKuqaSB2e1tmx++cAD9r3unXfeoB5JH8d46s6eEvr18SMg6tePp+cXRzmhyy77Xt1f/vzidyzLuSoWS2hEKth3//3x1a9+DUcddRSHZgTZgFbEHhyfQmFiUqd2C/Q3UsPWdPIuwgAkPBtRZCqAg/7jEnHAI5keEVKjIlfWOKNGbIRMQrysVI5TmoyCkJrwiIKt0xRTBr2QLehwVPQaMPfKuXbhFdHxSsSG4I/y30RPl5O41A2ga5aiql2FycJeWRgYhBfX9Zwo1QvEVQvPUe4rvRURgiynPgQYyCZ5XYcO+WghkBHHDYvC0le6nCOSz7X8OZH6TTyQAAAgAElEQVT7Eww60YSVjhFuUd7Ru+o4BrcbjIJWHfKoZVKDeIeAibzwmTNn4pGHHsaihQsDbUIUc5m2J4cOrb9pwYJZy3r+zYg+0Z8tEAFRf346vbi2C8+8sPbdufO+ks3mvlNRUVlPVfX77r8vvvKVi3HEEYcHxaUkz+KUSvA9oQbDkxHV/hBrLhYzYMaoI2o5HyQmDYErso2A9HpchwDJhduBXCDrg8QwC6/MwxN4eOLrLgcTDmvJybM787AXFXgBW670txzydA9yk96KPEcYLKTH0dmL+qjHJK8h7AGFPTgJAuLeuweFcBgtfA0CRMtXIbFNekzh2h5SVhDNCCXbsGNormMotNw64qPucVv/Hn7u4fAoXYWm6xy6pX0oH7l44RI8/ODDeHfGu0gkTOQL2SbF86adccbn73788bsjNt22Gn032C8Cot3gIW3rJZ522mmxOXOWfraQtW5IJJIHELTsu++++Oql/4WJRx1REhr1SCNMo5xQuVyUJi8h/yKS/aapsoZczBTeBe0riQM0WXC/G8sJREcloUAS1GTVj/AYOoeJOoeXhHO1hSskRDjDOajSaBW9hwJ46+BtiHxUQE8OiinJA6QXUZdF4zdqEifeI8+AJmX6SQoN9CLJIOkt0GTJ5IcQwDI4CXXQ7reAsi5+iDYLRIenn2EQIio8NQmsqKhg0gjbPBZjBYtEIsEv6mZrGAZ7CvInkUhK3WkZdMsX0zn8KIFIhivp+oUthP5c55Bg55vq6AVu62jser8wmEqwZ++RiDBk41K7ChW+q2D5suW4d9o0zP5wFuJxw8+2t62uqqq8dcqUnz5+5pln5rbvaqJP9xcLREDUX57EDriO008/a/zbb713ZyqZPsb3VKO6uho/vPF6HHHk4TBN6j1DCsy0ehZkBAIjmpwIVGzXC4pQacVMAGAjmUogEY8His3gGiKqO5K5HsEbEDkVmvwYYChkxqw2Ib4Z9kjCE1oYnFyS6txKLYs8Bk2Y7LEQ6cEiwVOLQYPaYLe0NKO1tY0nV6pJoUZv1CJ7w8YNaGlu4fddUuqm8CGFIl1i6lFzOJdBxyZ1apYfCsCCACOobSox1AN9NaHwLUKDTD2XbSGC94guLoAh6B4rekZwnqtcmCuUrj36H1+LCLHR8zF0DaZhBAsH4aWSjQl8qLUGtVEfOHAASy4RgKVTKX5VVlVyO46q6mokU6I1AwGX8MTK7EHpxRL4lmxaCmEKQJN5MunJ7oDhyYfoKuxH9y27wcpCWA6XcosPDR/Ono1HH/05FiyYzzyVfLZtnaIo37i3cfkfzlOUqNfRjno4fXicCIj60Pg78tQNDQ36ffc9epfrepfX1AxQ29uyuPHGG3Hm586AqtPE6HHrOMoXkfqBaYoJiiY5ao7W1p5FrkBaZBo3TBM0bEnB7lTCQQw7j46l8+QtwEG0GGC6A0+oJEAnmHJBq2mehPSApCCJAKINBLH1nNIKX06OFP7LZfOsnEAdQ1etWoVly5ahsbERra3taGvNoqmpif+WyUv5Gk1cDxtX9DmSEzJ7fFRzFDgPFJIkcKbuowJ8ZQtYsIq1nDjLz6mcvxGEC7o/3iv0KOl3AjEfGrfullkV2Q5D7CpCaXS8AKSkKjY1BgyKQMU+QZiRzuIRcDr88iicGJyWnhUJipInlU6nMWDgQBalrahMc3NC6oo7atQe/HtVVSV7YGSTXC7PnhEdj54jPydJXOmSYi7s4/kKrHyBz0XAKSWfJPFA3rfwJkkl3eMxxffSwYsUqux8l114l9JzpuO+O2MGHv75w/zsPcdBJpt95Xvf+dal119/1Yod+T2KjtU3FoiAqG/svkPPStI9r776j1Pnz1/4aHX1gMG0yv/MZ87A97//fXiKy/Rrmlp1RUE8ZlKIg1fdcpXseiqz2nL5IgrMOAuapwUtBTpfrEKilcFEyKQBnovpM6IHDgORrO0JqNs0OekagY7wahiofMCyLXgOeUQumpqb0Li+EZsC0FlMgpmLFiOby6EQ1L/QxMmfpeZvnJQPQl1MXggqmcgj4yp+zp4EjfWCSZBJGYLezH0paInNxwhaJ4g4kZQLLzHVpXdXskWgHvBRD1L0VQpMJJCt9BH5Nw578vseFI8gUPQLYimlEMnBoEKvYOOetAHtmekJgV0JoOgZsHNGTDqmxwOJRAyxOIX84hg2ZAj23nsvDB8+ApVVVdzCvaa6mtu6a4YAbtF+o7zJECVJN1FLd3oOHNbzHZZhor5FsqCYFxKlOibSGtTgOHJp0MliAeGkax6cqGOjsUlj4MmnnsTvf/97Pq9dLGYdx7r9SxedfduUKVPKFMCPeiDR3/ulBSIg6pePZdsvilhy137n2r0ffOyXj9fUDDjKdV3l4IPH4eqrr8GYMWNohmLNOFXxEY8ZSCUSrI4gSlPF5OD5IhyXzRWQK1g8MfP7QdSpu0HSmf0l1LhF+InCX6x4wDkRjXNJdDoKkTU1NXPR4sYNG7F69WqsWbkamzduxJLA26GpmOYxanUdS8RFD53A++JmeDQBkicmCRDk6QStxxkAiTXHBbrUeoDCWiL3xcWwQfdRAUQBINH9Bm3Lg4IpAWrBjW85SZYDbJxwDx6XoBpILl4o71WK7cnnGtRiBbVP7B0GjQCpIyp3qaX3CEkDRQn6pPA8g0k+XIdFHkfAnBO4F/QkYoAKAI51+wBi43vURrxoMUOS9qZwH7VyHzZsKIYOHYbB9YO41XtVZRWqq6uQTleIUKGu83Okmh/RZZcWH+Tp0RMLGroHQMv25eJjcR8aqMGeNGj3IglhW/PzYrUMje3auKERd911F9577z3ETdOz7cKMQbUDv3fttVf+Kyp23fY5oz/uGQFRf3wqPbimhoaG5BNPTP+ftrbMTclkKlVZWYVLLrmEVRNogrHtIpffmIaGdCqBeIzCaRC5EsoZ0YRLfWKKLrK5PIo2tUtTeKLvsCIO/yMQGBUL/DLrihbRtKLnVTzNeq6PTD6PlpY2rFi+EusbN2DFyhVYunQ5Ghs3MCBR/obQgVa9NHkZ8RhUzRAeDR2Cwns0hdHBySOgcxCw6DoUQ+eJUIYYGXAol2KYfLVCXbpcQ0PH5Gk6CHnJoFmpQpd3l8BCUE0ho7Lgqpi2y5v4e0DQEE4IH5veo2tnr0SCU2g/PkLwBwFcIfgKtx0Pjsm7y1SUJBewEyUAC+RRBlJHHGokwCK1CvKuHKrjcgQguQ48x+ZlBoOQL1Q0aLK3uc7LQTwgT1RWVoByjMNHDMfwocMxZEg9Rg4ficGD6ji0JzvrMsxRjkcVjfaY+FCyY5BvIo8zZMetszxCXlhgJs430vFdF2+99RbuuOMOFDnnZ2dMXXv4lFOO/dmDDz64oQdfm2jXfmaBCIj62QPpyeWQN1RfP+Ig1/buiyfTxxDT6lOfOhRXXHEF9txzT5EYVkWYiryhdCoOUy9PsKUaE0VFJlNALl/g+D9N4Cxf2s3ooDxLZ7l/lggiSSCFFLELWLt2LT74YDben/kBVqxajfXrN6ItkxFkBwIX2QkcRCWnGiTRPkI1DPZ+6HfFMKAS4BBDLPidyu2lkBBdH4EP70tnl1HC4BdR1iqLZMXML8BIbMJXKMGQeLNUtVsOTXGbCgk0of0ZPrqxURnkgsN2ArEtQD4AQOGnylBd+fiqL+WLgnBdKa9CQCle4mOCBMETP9Gg6R4dm8FK8RzO7VDHVs+14LnCU+YAJrcBVwUF37EZWMhLpuaHpMxOXnRdbR3q6+qw75gxOOywQzF02DAmS8ix4CkB6UJUJotaLwJlKlqlMoCt6QN1MfA5oEyfNQy+L/qd8oVPPPEEnnt2Oi2uvFwu8964g8d+99hjD/9XpEfXk9mjf+0bAVH/eh49upo5c+aYJ574mcusotVQXTOw2jTjuPrqq3HiiScGbCmFKcqaqSFm6KyWEDMEEMmNJhurSGKYBRQtR+RUiMBQSrJveUkMYPw/kRei0AuF3DZu2oB33nkLr776V8z6YDYsh/JTOnwqWFU0WBRWcojIoPN5yMNhsgQRCuIxmLE4dJr4DJ33JyDRTJOJAxz8IcmeYLVNOSdezRMTjv4qYm58PaIvkbjLMiBQToomRFqdS8wRx2MdNM53yNxWqH6G6qtopy6S6QK3uv8KhenxHYAn8Mi2sCxdGHE8Ak+sw2dknilUzErBLg6JEXuPiAEB3Z1BixYL1DrctnnxQaDkFAucM6IKZNcpQFdocrdgUfGxTQSIQH6JasxopeAS0UR0iyLvi1rF00KjmMsx6WPw0CGYOHEiDj/8MIwZMxoVSeEpUX6IuvXS70Kx3YIeah+/5YgS1JjOG3l0Bh2PGJ1BB18y0OLFC3H99dejuXkzCoWcBc++66gjJ/z4xRdfjOjcPZpB+s/OERD1n2fR4yvZd9+DRzU2bvh5VUX1ZErBjB8/HlOmTOHQiZB8EbkHYkLFTAMVKcoPCZKALEy1ilRlXxDaby5NxpR4phUoBVoYLkoTurxAmhgIfHLZHOd4Zs2ezRphc+bPw9r1jTxpxBNJBhxLuDrEIYNPYUCVCmUJdBKcPCcPSE2YTJ8WfxcgQlBHCuBUKMthvoB+zMASrPYp3BQukhXAI0BFbgxKTKOmm3Y5UyFuSGTISgW0EpyC3JiY5AOPqnS4cBZIwlxX74l26TKoJ1qpk8fmlbyC7t5jwJWiERzaK4cWwxR3Vv8L7sElQC7FCMU9sT/nU04oICwERa9WIQ+L5H0IdH2LvVjO57BXKijsxKwkAonruCCFbFI459op+juF4VwPyUQCDjW8a2vjRc+++4zB+LFjMXbsWOy3336orqoSiyEKpzIRRKg/dL11DUQEnhRCpPICJrpQSxKblBdiePCh+/Hkk08gETPQ3tr63vHHn3zeCy/8ckmPv0TRB/qFBSIg6hePoecXQUy5Bx987DTP9e5Jpyr2bm3P4uabb+bGdi6FXIIunCJsImRTKMzCKtoU3grAiEAoXyiApG8ovC8azAlasRswokSehdoG+CgUi1i5cjXee/99zJs3D7NmzWZKLbGaFDMGXzPLxG8K6cRi0Ax6mVA0g2m8lANi8gETBgBb9cRESv+QK38WlyvBSacpTOHkvNppXitHfjoOawkodDQOsYWBqpPpOxMOOhyphBChD23jexSWktTo0l11fo//HRAq5E7deWKh/JGn+nDDWrSh3k/y+hVu4051VC6sYhHFfBYGAWSIHVD2FAWEijEi8j4k28TK6LYFxRakiSANJvq2uw7btaqyEnuO3AMHH3QQxh08DqP33hsVVRVQdAKbjh5nqbBZaEaVaoxKyuEl4we5vpB00bz5c/CjHzWgraUZ2UybFY/pX1m7dsUTPf8mRZ/oDxaIgKg/PIVeXMMll1xS8cor/7wKvvpdVVFTA+sG4Re/eITZT4VCjoGHJg7ZBkA2tmPJHtHhgcFKSvWICnuRc+GVN4epZJLYQ0trG+bMnYu3352Bd2bMwOo1aznfkysUmBxAXohDB44l2dsh0gG1nKD4vqab7BVx+IXZbnIKE0t/R5U1S2I4iglRTE78TmjSDZuqy9qTMEEgtAaXANM5TSHArLuVevlsH71Hx4fY+y8WEUU+ekCUQKO0axCK5BsNQpgdDhN4JD4REyyQZwSqHyrJA4nP85MpeYfi+YhnIPI/XANNFHHL4VwSgRCH+xwPVClE4TQKDZq6jgHVNThg/wNwwIH7Y9yhB6OufjBSyWTQ5kOAEoVD2SMLSBgdCmk78BEDWn1wT5n2VkybOhX//OdrcO0i2jNtL55w/FEXROG5jx47/XGPbRjy/fGyo2saMeKgvdtaN05NpypOoVn+oi9+CZd/43IOyVFcX4huCkYU0aelMGaABSW6FwERJ/xZgyykB+f5rNLc0tKC9z+Yib+8+io+mDUb7dk8bFfodHPNEBSY8QR7N7GKKmiJNIMPsdw4hS7JDwGTTOZsOAxXyq/Q0QRtQCTeg7qkEAhJQCqj09bhI+wFydHCmnqhPnllINt6z7Ue5thLg7Pr2pitj12yS482zmFRPiicEws8DI7eifAl25dB2uOQml0swi1SAXMAPowFkrgfugJmuxEIiYfBGSOKlFLdGB3T8TgP5dkOEyLsYoFKoqHRgsO2oasaUukU6ocPwpETj8JRE4/EsGHDS6K7fFQCIwZQca1loVYJ/8GoCNnGcyy8+soreOCB+/jeV65YvmHSpGMnv/LKnz7skf2infuFBSIg6hePoWcXQWy5gw6aMGnD+g0PJBIV+1Ah4m23386JYzGLC2p2PC4KD4kQIL7w9MUuh0foc7JHEMXzRWhOrHyLBYvzPr//wx/w/qzZyBctzuG0ZnNQdQMuVKSrqvm9VGUlkskUipTgDqjXPIUINBREAHmLQREpC14zW0sk1SWsdFyRBx8qeURlwBDMvp4NXwFEQXO+blGiK1AqBaF69qB20d5akDNjuGFTloFIPAbm6weg4zF1n2j9DjXIE6uPYJ/AK2IA62iH0pqBw3XEwBPcRXp2BDpM6ABgF/Kwi7YozOUBJcJ/xNAjL7124EB8+uhP46yzPotBdXWl4mc/CCdTLojCgFwUHRTVloOA5eftWjaWLFmIO+64DRvXr8eGDetz6crEty/776/+ImLP7aKBtwNP07Nv8g48cXSo3luA5Hz+9rc3Lp4z+8OfptNVgw48cCx+8tObWcqFGtuJSYMARYTmwq24hechNuqMKhS3NQYsyhMRy27RwsV49NHHMHPWXLS1t7GHUySmFRQYiRQDUUXNQGixOHtDxLWzLZcnDjsAMk6Yc8EkkbQoOxAiFgQMKoFFZcmdckhoy0CYGKheqOs3TYM0AYrJt3O+qCvripCXOJKYN7sLuHUGox56Kb1/tL38ZEDfLtUslansEogEnZsICkL5giZ7YtERo020zhCsu9L+rKMXJn0ETyBQTGBVB0kCkV11XcFyI0YdH9+2OXzn2TbiTIgQ+SbHsllu6Mtf+hKOPvpILpolzKF24nQd3HwxqCMTT10uBMrTFZ1j06YN+MUjP8e/33id+7+uWbPmV1Om3PLNyy+/PNNLQ0Yf6yMLREDUR4bfntN+/etfTz/5xHO3xGOJr+m6GZs8+ST8+Cc3BwwyL5D0oe+9Ld5jxlb5jFJaRhIaROjOx9Kly/DnP/0Z0597HoWiA4fEO4n0oBKVWkEskUIslYaeSBCvGqTaQoWvghEnWHpCNijYqK4k8MTKISJBNeYcv5j1BIuPgz5l7bHw1crf+VicthD0cSZeB4Wi3UnEdLazWLkH5+pUU1RKSIU/FHhjPf2iyBBkD522LjXXPmqsyJAjT9oMyqEJWzY0ZBdUTOmigMqBYxWYuCAlmZg8wIKnQSfc0ImFEjqx6okBGfRhCggQTOQPniPR4zmfFKhFsFdkO/DzRfi2xfp7otWGB11VMfagA3D66adh4hGHIZ1MsbCulBeSxI2As9+h4otYjdlsG6Y/+yyefeZ3fM5169a8+v3vX3lpQ0PD8o+yWfT3/mWBnn6/+tfVf0Kv5rrrfjr43ml3/7yqcuCZmmbissu+ji//55cDORSaZ4RXRIWeJEhJa1cRKqNIidB5o4mDKNiUI9I0A//61xv45a9+gznz5sFyPFieAo+p1iY0olonkoglU4KKrelwuO4mCL2xlE+g6RaSlymViwayOlIAlLkQocYPTNkugVdHwJQDVF6/+KsowBRbx0m3KwALDxP6XHjQy1xSee3ftTfW0y9KCYh6OUbD9y38g06Ft6H3wkAkgDq86pAMOHFF0rdjer5twSqSQoEQPWXLBrVUMjQnVMYD8gMtPAT3TnhDAarJRQAvNoJMn6zgYoID1TSx2gPRwW0ODdLYI0I25ZRGDB+OM047BZMnTxLeETMigiaHBoXqhAKIuL6gWNYnfCvi1ZdfweOP/QKFQh6bNjTOHjNmn/+ZOfPNN7eJgdLLZxN9bMdboKffrx1/BdERe2yBKbfcv9ePf3bLY5UV1cemUlW45tprcMopJ3NxIs0EqirCKlJXjZLHVAtCoTLSMiM/hURPi0Wbq/D/92+v4ee/eBQrVq+DTclnAqp4Glo8iXgyCd2MQ9ENgApR2QMSJAWGAVn4SqGcHi7/5Qo8xMrtsS225wPhCb67IF0X+LjNp/yoY27rgeR1dgDUEBD15DylLzx5qwxE1KepWOrES/VDgrkmNScECIkwqigiZkALnbSzN9qBHh/kAjmvRMegWjXHg2eR2oMHhUN4RdQOqMHEIw7FRRddiNq6AXwOTaFuwQYsYucFrSn4quQY9Fy889bbuHfaVDQ3NyHX3r6+WCxe8eij902PtOe2dXT1j/0iIOofz6FHV3HLLXce8tMf3/7bATV1+w8cWIebb/4pDpnwKXheRyCSBxXiziL5y6WigWglERVe+vPLePChh9HU2o4c5Xl0HbFUBWIV1VAMk+t+fKZeU3iPtN5EwalcoVOYLEAksWLtARiV1A/6ewqmR09nN9mZ2oK4LopWHsViIZD64YRekGMsPeEynbwXQFQeg1QMK3JRxLgjLTyvSKIINuxCjmnh6WQcB+y3D751xeUYPnRYiThD47bUvC8gm/ByyPOwfPly/OzWW7Fu7TpYhUJ7S8vma5599tePnn766YISGG27hQUiINotHlPHi0zHa4/TzfgTNdW1Q+vrh+K2227D6H1GczM7oT5drmKXkz3Jrci21+TVUPuF119/A3ffMxUbNjUxC86CgmRFFSqqa+DrBhwO14j6H/q7KEAiQBLhLX5FQLQbjiB6cB5Uz4VlUafavCj0JTeH6fwyRySecqmuaTuAiFNILIgLaIouPCrKI9kO07ytbAYG6bC6Nk6efAK++tX/4jAdjVkjJkRsefzKpn0BQWLDhg249ZZbsXjRIlKDyDY3b77xqad+8UDUvXX3GpYREO1ez4uvtipdf27MTP7KjCXi++9/EG6+5acYPmwooAiJls5yKvyerCfxqb2CzWKk90y7F0uWr0SOwiSGASNVwSAEkvghz4dHh5DmEb1/gkmJ6cGCWCBDNFKzOvKIdpMBRXJDLjXZEy3DCRSENJD4GWbMyTsSZO0yQ0++3zk0V84VlW0hjyn+JvpG8bKGWHTFIux8DrAtxHQNyVgMZ5/1WXzurDNRVV1ZatzXUS1EHHvTpk2YctddmPn+THi2m8tk225+4YXf3DNp0qSIObebDEW6zAiIdpOH5fu+tnjxYt2yLOOIwyZ9uSJVda+ux5VPTZiAm276EWprB0DjTqxCvJO30NOlMJxgNincjuFnt92O/3v3PWSKFhTTRKpmAPREin+Hpgm9tkCFmzwh0d9VJs3LqfSugGhbcxalyS4Kze36UUhAFChtk0dEXU8lEHV3MYL20PXTDYORBKIOxwlaOYiSWu4dIXiPvJ7xoPs+cq0t8C0LhqJgcF0tLr74izjp5BOZTMFLIo0a7Elihei+27R5M+655x68N2MGrEIx396eue+wwybefcYZE5uOPfZYZ8KECa5C7YmjrV9bIAKifvx4fN9X77777sqHpj06oi3bvpemx4ZomlLf2pw5PplMHwdfw+FHHIkbG25AbW0NdEMw10SfIfFomUAdSPATe44SxQ889DB+/dsnYfsKCgDilVWIVVZCjceZEUeKCYKlJAgI4VcY3DjmL/sRSVbwVtSoO5taAlEPPtKPn9budmlEBqA23zYK+VwARCJcFtaf68ldhdlznT8nRpPwsmXgWAR6ASrI9akIlsRVqRUJdX91Hey37974wfXfR319vWjCFyhFsMI357JUtDS1cH+i2bNno1iw3fb21jm+5/xTVZWluq5uMDWz8Uc/uHG+XjFs01e+cnyx66bkPbnLaN+dYYEIiHaGVXfAMa+77rrBM96ee9zr/37jWNOMHWzo2l6mbiby+bypa2Y8mUzr1LbhiCOOxA03/BD19XVQNQIQQdEW7KaAWECyP9xfQMGC+YtwySVfheUrKBLgJJOoqB0ExGJwKTfAIbmAERfSO5DE3PCthYGI3pd1Pjvg9qND7AILsIyt76JIitzFIi85SCUhLAfVm8voqqaLCQqBoCsDUTDzkEdE4TnV9WAQlaZgwc5RuwpqTZHD5z53Br79rW+WVNYJOBOs/E3KDT5aW9vws5/djnlz5yGfLxIDz/Ncp6goKOq6ajuO1V60rBk1NVXvTZgw4e9jx+79fkNDg9Wb+4o+s/MsEAHRzrNtr4585ZVXJl566X+PWbx42XdSidThVTU11ZqmKbwipCOyUosKyvsWLBuHHHIIfvzjmzoCEe8UABG3FSBZfw++4+O6a2/A62+8CerTSd/WxMCBiBM5wdC4Nki0YuCscej6pZxOx+ESAVGvHnG/+RABEVWpCiAqBEWmOweIqKjaC8TV5YKFe0ExEAGa50KnN5hFRzp4BcQNDZn2Jjx4//3Yb799Alq50E8kajdtra3tuP028og+RHt7ltudxKn2TaOC1yx/hoZzLpcptre3rh81as9fnHvumQ81NDRsjGqN+s1QjHJE/eVRTJ06NfarXz1z6OLFCy9xHe/s2trBNQ71f4GKeDzO8XFq41xdVY1stoDly1ciFkswEDXcdCMGD64teUS0yhUSKcIj4kSx6+P1f76BG394Ewq2i4IPmNXViFXXQKUVJlG6SXaMwniycr6/GCe6jp1jgYBdSWQBAiNS0eZa0iAbuAUJYTuWrVIBQ9YkSTBiIGLSgg/F8WFQPtJyUMhloFgFxAzg0EM+het+cB2DTMw0AzkqQZ5pbm7BnXdOwawPZqEtk8WQ+nqkU0mWqiLRXlJxKNqkIFFALGZgc9MmL27EFiuKd9/EQ8b/4QuXfGFVVHO0c4ZXT466HUOrJ6eJ9t2aBY4//vjq5k1tJ69eu+678XjyEMMwDVJkSSSSGDF8JDcbGzNmH27/XVVZzR1QH7j/YY6RTzj0U7jpxz/C4FJojvZQK00AACAASURBVMItIjdL3o0AIhWZ1gzunnIPXnnl78iR5EosgVRdHZRUCp6hg9LBpElH0ik0aYRbakdP72NqAW7x4HPzOwIi6mMl5HFpI126jvfdWxVyOooEIj5yuOEtt5YQY05xyNNRobged4H1su1IxQxUVVbhO1degUMPm8C5IypyJYChrampBVPuuhsffDALmVwexx13HD5/1llQNQ1r1q3FsqVLsW79eixZvAgbGtcxNZ1UqLKZtk2xmPlsXV3dQ9XVJ3/42msNghERbX1igQiI+sTs5ZNOnDhxwMKFy76QTCQvUxRtf3JfbNvFIYdMwEknnYQxo/fB0KHDYFBxqaryz+nPPo8777yLO1WOP2QcbvpJAERc6lMGIpkjIiCaO2c+br35NsxbsAiebsKsrIFBdRrxGBwqWA26emrUk0hKuUSjo49Hx84/PbMsmbCQFy29eeFCq5KuiWbbA0YliAuNK9F6QiyAOOQmSpyY0u21t4MqiGjcn3/+OTj/3P9AMhFjooLQNFQ4RySBqD2b4+/Meeedh1Q6zWK7JOZLIbqVK1di1syZ+Mc//pf7MRlUtOQ6rblc9o8JM373yrXzZyi9ZWns/Mf0sT9DNNX04SOuqampsizlK+l06lumYeyh66aarqjAKaecjlNPOQ11gwYhHovzl8kwYkEbbGD6s89h6rRpDEoHH0zK2z8SOSJuqU2+TDCJUIKYQMXz8ccX/4h7pz6A5vYsfCOOirpBQDoFS9Pgkn4cERooVk8TA6UOeDbiGalLC5VkX4K/ygmqNz14+vARfOJPzeQWx+ZGeZZdFLpwTHHbPiAKE1c6FD53snhZoUN471I81bccKLk87PZWmKaBQydMwDcu/x8MHTqYW5ZLrbv2TBZ3cGhuNuj3ySdOxvkXnI9UqiJoOS9GMZUj2EWLPaMXnnsO8+Z+iGQ8TtTwXHum9e/ZbNP3LSsT9TLqo29EBER9ZPiGhr/rv3viyjM2N2++M51O70WrQdOI46tf+xpOOvkUUK+gZCKJ1tZWpHl1B9iuA6KuPjf9Bdx1190copjAdUQ3iNBcF0BEt5fL5DF16r144cU/oVD0YaTTSA8aDD+RQFGjIlWR+CVPiCYizZfV9FsBohDziT7beaW8KwFpy27dJCPTEUC3petpHw2FHXPacOwrtDj4qOcgWhU5AWEhz6E6PWiStz0X1nmhQq3du9pKYqsBN0Z0awV824VmWchs3Mhe0LD6wfj2N7+BcePHMuWcvgfEmstks7jtZ3dgzpy5yOZzmHziiTjvgvMRjyV4EaabRlB7JASAKde6sbER059+GjPefUcs2nzbb25Z/9dfPf7IhZ///Oc3b899R5/tnQUiIOqd3bb7U2PHThy7uXHDA2bMOJoORk3DLvv6NzB58on8u6RLu6EeMVyBoSocmrvnnmmsmk1A1NBwA4YOreewHKu9BfUWDC5QsHnjJlz3gxvwfzNmwtXiSNQMRGpgLWxVgUvFq0HrBk4chzox9HTyDqtAy+OI1XD35hKfKU9SckB21V9IXo84nPTYRImlyLEHzSHoJ7eKoLdEGa74SRb8OFbP0kPjjk8dDN1RsbvjfQuziPyMR0BUzMOy8qI/FBtfvsKa3SoDfHdFrb36UnTRBl6G69xcAW4uB822UZWM4ev/fSmOm3QszIRJ2qlMqmlvacNdd9yFOR/OQXs2i0mTT8AFF1yARCrJuoicS2J1d/K2VNiOzeNx44YNeO7Z6ZjxzjssEmzbWViFzG0nTDrm5meeeaa1V/cSfajXFoiAqNem6/0HGxoaqu+d+tj1qqJcFo8nkqlUCl+55Cv4zGfO4Hi4kLqnhI+oQhf6cUFnTAKi6c/hnrvvBbWA2BKIxHQrN5p+lixYjOt+eCPmLVkOz0yhclA9zIoKWFRnxLVDQd2Q7L3DHtG26iOU7dC5DXf4ECUyltw9GHksOUbK3QGVtzsg4jsKJbk5uV1uLN5hEmYQLIUUBQjJ+yEa8cdvo8UHx1M519eFcySaM4QVsxm4Ra6FQl3FYo5bMgSqgp1CskGbDmoPHgD7DrNhd0BETE/bg9XWDr1YgO45+PJFF+D8iy6AGqMGEkIoqL25DVNuvwsfEhDl2zHpBAKiLyCeTPD3hxdyQdM/2YZcJ0CybaxZuYrDdLNnfQBVddDe1jzf1PXvn3feWX+ZNm1aJJq6wx7yRx8oAqKPttEO3ePpp33txw2HnbFq9fpp1dXVI+jgZ511Fi6++GIYpimUsam6PagkRxA2E5OwUEzoCoiGDBkcom8LIBJN8Xy8+cabuKHhx9jY0g7XSGHA0GFcwGpTQ7wdCETdGUqG7Tqu0Lfce4uJMtilK0ikgSu9JgFmQc+cLXwCWWgrbEKFlb3A2B06BnbGwaRfWPYOuz5Lhy88eVGcQBHip3ahwA3zBDE68MnZ+LJflBosGnq+SOn2nrcCRJqnotDaCsMqws1n8dnTT8FlV1wOxdRZ3kcC0V23Bx5RAETnX3AhYtS8UXadDXWfpUUeARGF6UhmaMH8+fjtr3+F9etWQVGcol0oTB8+fNCNM2bMWBKRF3bGSN2GcbnrTvvJPdN3v/vd2vumPTqltq7+QsMwtdGjR+Oyy/4HY8aMQTyRQC6fh6KJzqgifi6nDtFjiFawPQWiP//xz/jxzbci7ymwlRjqho+ERxRYTRcT+A7yiDp7PRKAOKQWSLt08EeCUCB1FJXZKFl9Xw4MiToT9oBK3VK5s14p5idkY4K+OZ2WVuUp8+MLRCIfE3i1MmhJNWHhsGgn9GXwZmIL/ebCtSxY+QL162Z6My1gyp1eBTTRRp5lb7zlXgERFV23tDEQ+cU8Jh17NL713StgphNQlRAQydBcrh3Hn3ACzrvgQv4u0eZSiJa6DHOjPfr+qMzQo/wShSFzuRxefeklPP/c09AN1S/kskt8z75+8uRjn3/mmWciBYZdNFVHHtEuMrQ8TTxefVwynno+la6qobqdL33pi7jwwgtgxGLI5XOIJeJlpWzpEciiVF80LZs+/fktQnNdeUSc+PU8PPO7Z/CzO+6Cq8dQ9E0MGrkHXIMUtnW4NIntQCAiL0VO/gRAMm8UXkNLeKWUFu2ve2I9X5KAUYWARAcZGCZSiOmQ6eWKB08Vzf9oYx2zTqSJ8EQcSG2K5m4fs03U5Qg1a9pKgF0yuvglbB9hW/KIqNutL7q1Ui2RYwkKNTMGRPhL2kyAV3iJsAMMuTWPSNFQaG2DmslwaO6owyfgiquuREVtdenaKDRHOaLZH85Btgsgckh3MQAiKZrKHpHtQNc0Ji+0tjTju1d+C6auo62tzXbswqOJuH/92rVrN+2AO4wOsQ0WiIBoG4y0o3Y599xztVdeef1WQ4t9p6KyWt1z1F647vofYNiwYUE4TsiXKJrGs0lYip+9I8/lhOu2ABG3aKbjeB6e+O2TuPPuqfD0GCzEMHiPPWFL2vYO9oi6AyJpQwkOQh5IAAsBjJwkJdsqTHyQ3hBPtEHsiVblrkqTqDiyACQBcWGiQ5iAET72jnqm/eE4JZt2uhgRspSALjwZ+W+yGxcvs3ioD99xUCjm4FC31s4qtCHw7qoNxHbZYGtABBWFtnYo7e3QfRcTxo/F1dddjcramoCYIsgKlCPaGhCJjrNBrhXU8cRgbT36LpFXRISGd9/6P9x++62oSKeQybR+YGixi5qaVs7ZrnuLPrzNFoiAaJtNtf07TpgwoXbxojV/qKyonkgr+JNOPhnfvOIK/mJwy4UgZi/JCcw/lavcXgKR53p46okncNfU++CqBhw1gbqRe8CiXBTXD6nMxOu4ku4dWUEeg/FCeirBTxk4Eqt1n4sWORzHXpPQw+P7leG30GRI+1CIhWzECWcmcwSoFEyo/FmeWMrnlp6BoKULDHOF9uvHahPwSwsXNlEA1sKeZQJJ8HsZy5mmTwsVevyuI5hzVNQqKM0yGiehR9T4iJDdLsgRkeeraCgSEGUz0F0Hhxx8IK69/lqkB1QxE07kiNox5fY7MWv2h8jlMx1Cc7QYE1xCQfbhEolAIoje08hTcl3+/rU0bcY111wNq5hHPpcpmrp+4bp1S16I9Oh2zVflY/aV3DVG6+1ZPjX2iAkLFy9/ctjw4WMKRRuXf+Mb+MyZZ4hQnKbBolbfkmQQxK86JPCJ5bSNHhEdh1aClJR96okncfe0++BoJlwtgYHDRnB+iF/0HZVq29vJmtuaXXh+pGLJoK8M3xd13FQVWJSrIJEz8gapqDYIKXq2I3JluhRkBe/HEy7tB6IT0+/iuNzxQlPh+F4HsCkBUcC6+7gBEU2yri+I/oahw3WI1CIb9ZZJ3QzMJYAPNAUJiIg554m24aQ6QFI/gqQtcpKEVBLk6F3ShduRW2fyiOxnpKs68i2t0PI5KFYRhx4yFt+79hpU1dXwooP+xx7RbQKIODR34mScd/6FrNBNwMPN9IJFTGlR18Xl05i7e8pdmPHuW3Bs0qb3bty0YcXNUmZ4R95vdKwtLRAB0S4aFb7vK4MG7nGO43j3DBpUP0T9/wV5NzY0YOy4gzkbz+24Q4rXYr4IUW45lt8zIGIGnuviySefxD3T7oejGvC0JAYMG77TgChc2ConGFmzYlARou+zUgRNg9y+nO4JChzPgWYYUDQVBRKrJDVmwxChSlWFSTktEsYMVuOuJ1b4JJRJOQ2K+9OxZZ5Jej6y2HXLvMkuevC74DRkQyJX0hjiyVdTQfahRQu9yGYE1r7jsQcgPFeFFwExasNNnoPrsjfEzDmZN/IdPh4varicgKCpJz14t+3mu2QxErutCyC66tprUN0NEGVy7ZjUFRAF3We3djWk5v3c89Mx/ZnfUYWvn8u2P7vfPsMvnjFjRm7b7iLaa3ssEAHR9livB59taGjQp0z5+dWpRMW1CpT0kGFDcfMtt4B+0rKePCJKrMp2yGEvpbySEyu8nrDmCIieevIp9ohc1YSrJzBg6FaAKKjPEerdPbjBIMwWpmiHJ38GCdlET9fEZEkTIHfn1Bh48rYFV1cQr6qAYhqsJKHpGk+iJIiZ2dzMPxNmLAAtHTp5Ro5HsSUh1krekK7C1QAnFIaTBbZaqGC3Z3fXf/cWsjieaDina3AJMGg8+T4y+Sw0TWcPgcBcNOkWjbppbNCioJDLIqbr3Bcol81ygzq4LsxAIFTwE0TvIgqhSnLLDrFIFzkiPu5WgIg8ItJPlB7RXbfdyW0gtgeITD2GV179C371q8fhOkXkc+1zj//0oce9+OKLEWFhhzzorR+kh1PNLriij+kpLr64If7UU9N+MGTQ8O/Ytp0cO/Yg/OCG6zGwdiAsUhQ2TRRsi1WDxapTUJqpAFP8pHdFGKUnQEShuSef+h3uvvc+eKoJT0tgAIXmVK3r0Nz2AhFTf8UrTBpgIKIwD4XOuCLKh0OEA1JCtmxUDBqI4aP3wrDRo1AxpA6JyjSMRFzkjRwXft7C5lXrsH7FKqxcuASblq9CIp5EUjPhZPKoipncXI3AXBAZIBiBMkcVTHhh5YiPw1ATZA8fMUVH0fdQhAc3bqC1mINamcLw/cagbvgQDBu5J2oHD4IZS3C4lhS3SbmgZdMmrF6+AutXrsK6xYtQbGph1XedWpDYFjTXZbBnbQJ+hsSc24HTBoOcaFUS3mi8a914RJ2B6M7b7sSH2wtEZhzvvPMW7r/vXniuhaaN65acevKxxz/33HOrPw7jpL/fww4cUf39Vvv2+i69tCH5zO8e+WFFRc0V2UwuccyxE3HNNdegZuAABiLNNLnam0JTMsHKYBTU2PQUiGTNRBiI3CBHVDt0BByS9qEcUYhNVK7VERnvnnpEvJANgIjDOcHkz3ONqojcjabA0aieyUe8MoXKwXXY/5hPo36vUagaOAA29eQzNH6xXSgpHZANVFfkJwqt7WhcuhIf/vttrF24DDHLhdeWQZxyJJTvCK5dXr9klfXtCNiJZ/eCOipThx3TkK6vw5jDDsFe4w5C5ZBBcA2NSqF5AUAbeRNkV9+2EdM1btPt5fLYuHwF3v7ff2DdrNnIZnLQihbiCmBSTsi2OfxJICRlp3bIHXUDRHRsXdGQa2mFHsoRUWiuKyCa/eGHyGZ7H5pTFA0ffjgL9067B45dQNOmxqUnT/7M5BdeeHz5DrnP6CBbtUAERLtogFx11VWpBx74zQ8H1w39VjaTTRw58VD84PrrkKqsFMymICEsvpdyhSiBSNCUyY8QHtHW6oiClWtwDA7N/e53HcgKtcNGwFZ1Dt90B0ScDdjO0cFeUUA7Yg9FU5CnFbupYciokRh3xGHY8+AD4Q2uQ1EobTIjjllxvOoOmGBCDrokXEQTYoIK4ze3Y+OSFZjz5ttYMWsO1FwBcfbEglS79M5CKgzkJfUGYHfRMNnmL2u5VktBQQVyhobq+kEYN/FwjB4/FsnBtewZFeDDVkXnXWYdUnCOVNnhwVId6BR+sxzEXMB0PDSvWYu1Cxdj6cxZWDNvPuzNzUhChe447HGyWoFkRAZXu13DJAAiAZAdjySBSCvkoBYFWSEMRNxnq7kN5BFRaI7ICr3JEbG8FDTMnv0BHrj/PgrLoa1187KTJk064YUXnoqAaBcM/u0aQ7vg+j42p7jqqttTDz1w5w0DBwz6ZqFgBUD0AyTTaZ50aZVJXyymKcuNmU9EWQ7qZRSqIwKmT/897rn7PmhaDBM+9Sk0/IhETwcJeTruRxTQoFnKxMNTTz3FoTlXi8FWY6gdPhKOqsNjMcgtJwDJAO6p8UXFugeHWr0opOJNbSWY0gVLU1CMqciZGg488jAcOukYVA0dAidmoMg1TTKOVtYIoMmSbEJtLJgSx2FLatimwPA9GGQqy0FucwsWvvUeZr/2b3ibWpDyFHiFAhcoMoHXc2ASVd33uBNtfwYi0X6DfcvyMJCqEty7h1pfq7Bdl1tv26qKlriKQeMOwOHHH4MRo/eCnkigQCOKGHQ0tpjGLEK8nCPyVbiqB0v3OReUcBXopCLqeNjcsgmFTDu8TBZNC5Zgxh9fRnHNegwwE1Asiz0px/PgEm1RpUeiMvVbY8oIw0noustis+H3S8NbFj93EZoLe0QERMSa4zqibjyirkJzvKAraTeWTSoJF7ITsbhiDXM+nIUHH7gP+XwGzU0bl51y4uQTn3vuiaU9/R5E+/fcAhEQ9dxmvfoEA9FDd94woHrQN4uFYuLII4/Adddfi1RFmhPABERERCgBUUAlKif8BWeZPaJnuwCiYYNY+FIAkZwSDJ4kfvfkU5hy7/1wdBOWGmeJHwIiTjxz3GrHDAOpfEATHK3CiURA6XGVYv26gk2qg2POPhMHHT0RSCfhJGOwNQWar/VY/41A1/MczgdRfkRpK2DpWx/g39NfhL12M2oTCQ49kWVBihScb3fgs6xRrx7hLvlQd0DE4UkOp7mgFvJqLI48XFhxDcOPOhTjzzwZA4fWw/JcJnIIIkhZNUP4pjJ/R4w5H5YOKK6LuKswHZ4+s751E3KFHBKaCmVjC5yVa/Hm9BeRXbUOlZoOzfUCQogPJ2hJz4sNDsMGYMThZHqDRnWAor4EqtA66yNY4GGPCETfHj8W37vuGlTXdiQrhOnbkyZPxrkXXIhkMhkUh8suxURBDxQmgp9CNSIIV4JCcx/goQfuZyBqatqw7JQTT4yAaJeM+q6WKbvoxJ+003z96w3pX//6wR8KICokjjzyyK6BiL2Ajl/WMlkhCM31UyDieh5FgU2eWZB7IIZbwXfRmlBw3HlnY/yJxyGjgHNUjqGj6LkwegFElBXh/kzxGDzHgW55qPZ0NH4wH3967LfwNjVDdz0YCl0ThfioZokU6bacEPvTWJRAxEWjQXFuiXDBtVPkhejIwUer4mDUhHE49eIvwK+tRt5zBEjpQqQHGiGNCPV2BiJui0Hh0qBdhqDcAZubN3G3VspUplQNsXwBxVXr8Lcnn0F+ZSNM24Hme+xRiaiag5geY2o4h//YmesMRFQgW25CHvaItmb73gIRac0lIiDqT8P6I6+lH68NP/Lad6sdCIh+++uHf1hTXfvNwscViALpUlIPZ7UIolWbGjI6cODJx2LCmafAr6lAu21BN+NwySOjKZJW5D2skWTGcsC8E7I+PuI2UG0rmPXKP/D68y9Cy+QgOjsR20vQ+Ohc/XUTgCPYksSEo43wgUKdPOmTCgCInq2wh1l7wN446csXID5sMPJM0FCgUTiO2IOB2CeFNsUdd/SIhF6CKPylhQOdjjza9qYmZDOZQGnWg+Y6qHJ9NM9fiteeeA7uxibEqdupVYRhCHWDkiIGqblzXDcCov46xvrrdfXfb2V/tVgvr0sA0SM/rKke8M18Pp+YOHHix84j4mmUpYgoj0NV/iZaXQv14/fHURd9HtqIQbDjBmzfR0wnliCFzFSolAfrIRBRLooYhjQpU4iIdPU010fS9mA2Z/DuH1/FB3/7BwzKa/AkTbDlcs1ST8/Vy0feq49J1iHnvwKtOIuKVZn5rsFzyLA6jPpanHTx+UjutycsncJPQehJI9KHyrYR5adio/YX/HwktZ7BzmMCiUXisewgKchubkE2mwFF0hx+30HCdhHLFLD0X+9g9it/h9GehcG0epuFQ7n5HB1PlV6PlIhi6drgtX2hOaVYxARSVrjuGtSQ1lxQR5ShxnjhOqLJk1l9O/KIejX8+uxDERDtItM3NDSk75nyyA3VVQO/kcvlugEiSVooX1Q5R8Sk5H6dI+IkMFGDKaREFf4xE3ZFEp/+wucx+PCxyKRNWIoPQ4/BsyyunCduhtaLHkEcuSIWWEB35zCdpsLwfKQtD87qDXj5sd9iw8LFPGkKwZr+D0QCNAL/hVXGwZR2jpwRiOg6CqqC484/C/uddAw2mAKYNGpEGqhLCNZhqI1IADJhIOJwLx01yE8KoqKKlpZWZHIZFpS1PBsmUenzBaShwWncjPd//xLWzpiFNBUZF+kZCjq4AFABdqzeREy9wOsKoHCLb9pHLQjC9G3OER1SJit0BiIiK7QTay4Col00o+3Y00RAtGPt2e3RBBA9ekN1VU33QKQRw4lyRGHmUSASSpXtDERqvyUriKZ+LmvAkTxPu+dizyM/hU9/8fOwaiuQNRR4pAjuuDApjOOCW1UrRP/q4cadSGkCZPVo0qBTYfsOHy/pAemCjQV/+xdee+Z5aLkCaK2uk1nF4r3fbh2KgDuJxxLRgsKaex86HpO/dB6yA5PIpWMMKQbz0gP/h7wiuQXg0KFFhBSGJfILhTWJMUdIp2vY1NaCllyGQ5m0mCBvkkJ2KpEafGDTjNl4++nfA5uakKYyV8cOenMINh6ZmKWGuEUHCaRKFuiWz7gnQNSd1pz0iCIg6rdDepsuLAKibTLT9u/UNRB9v8yaoy9twJoTQCRCGmHWXH8HIkGQ8nnV7ugKmgtZXHTD95HebxRycY1DSERHZwYYz5lyRuw5EBEtmfwc0xXhJlqRU66DVvKq5yDl+HBXNeLVXz+JDR8uQNL1EVd1TuaTl9G5ZmX7n/D2HyFcd0XyRNI70gKaHymm5+MaTrzoPIw+7kg0xYGM6sM0Y1DtEO0/KFoNF4J1BUSO6kEnELPpp8asucZcG5py7YLrQDI77LECDpXEOg7S7QX8789/jfb5i5G0KGflw/YcGDGDQV4CET0HAiIiNojR3HMgogVNvrUNekDfZtYcac0NGsDPXoeKNq4jugNzPpyDTD6D4yZNwgVfuKhjYzzKRYYo4pI9F2bNUThz7tzZXEdUINZc88Zlp0yO6NvbP6q37QgREG2bnbZ7ry2A6KgjcN0PrtsKEP0/9r4DzqrqWv87555zbpk+w9CrICgIohgFjQqa2KOJCsbos6T4khiTp0ajKTqJ0WD8K5ZY8CWa2FCxK5ZYQLFHRUCx0qWXKbef+n9r7b3vPTMMUhwGhHv5zQ+Ye+4p+5y7v73W+tb3SbvvgiK2kvjZcSMipvFS25AGrHXy6D5yGE785TnIVcbhUIqH8vosXKromqLPJGiHUbWpAVdAFHUVqAFUS7EjAYvHVkR0RFY348N/z8Csp55HWdaByROqKNDvyEBEd57ScQqIKNqhLyqpb8b798RxPz0Lkd5d4VbGOEKilBpN2sVXQSCq8Ku2QERBKNWAqJXIIOFYbnINsCbdgsZ0khusiTBh0P3iQJLuk4cqx8e6WXPx3DW3oFtlFXTHESaFDDriLFjA9ysCERM2JBCpPqIwEBHIRjQBRNdd/f/w4YdkjJfCIYeNw/dPPQ3RRMihtQREm/o6bff3S0DUSbegXSAiZYVy2UfUKiJq08zYSmtuBwYiuSh3TB3Lsi047IenYf8TjsE634FumFwwJ4o3892EJLdUTNiQ2rup20JKDfTpqKvzqp0eZIqIuIcJHtO24xkH6+d+gmcn/wvxpixMx4NnsC/p1w6IaDyyRgQDDzkAB57yXaTKTPgJixtVOXnbhuzB3kHtDKJKhymVctZa8CgFJ6KGxmQLmlNJIcQb0gvkxufAh0VRUSqL+y+5AmY6xxRvX/e4gdnwhRwTbRsGIgFOWxYRlYBoU9+Anev9EhB10v3cNYBI9BERtbgxpuPEC85DtxF7IEV1Bs0Ap5io0VLafHPChrv+txyIaAVOL5MmP7YcJ6M/ERX5BDauzek4d8kqPHvrncgvXIG4J4+9qeJEJz0TbQ8j+sVEmlGxzIXOnsYCsamoiYNPPREDDz0A+XJy26Uam+gZap2YExGf+nJv7HJVZMjEEsl2TDa3oIWBSAA2v0SgK1TQfRcVtot37nwI8194BbXl5XBJxU4HDIpSqGWI+sQkWcEgmw8uQQlCQ/j1ZbehLRDpUllBpeZKEdF2eki30WFLQLSNBrbtbiUQ/aG6quY8Zs1Ram4ni4gozUMT4Hovj9iAPjjpovOgda2FbRAI6Tyh0uTmUvpMpwnK59TP1gCRiqY4ypIq5WIlfmZJhAAAIABJREFUTpp2ooHVdFyYjSnMvPdhLJr5DqpJcTxwW8nnFKwpOkhd4is/TtK8T0UjAphIT05DrjqBb5/9A/TabwQypEgRjcLLCylTrY0idns2Iu2dG6XgBEGGgMZHurkFySTViAj8fAYYlSJUNhtlnoeVT7+K1/95H6pIooqiUJ/IDHSPOx6IWPTUERI/JSD6yk/YDrmDEhB10m1p+HlD+Q333rEJIJKd7huw5sI2EDtwao79gAKsyqfQa7+ROPGCc5Eti8GVQESg4ZDGmQQii5QPthKIWHlAExpqcqoU/UFEWqDCOglZOg7Ksi7efHQa3n/yBdRoVN4m36JiHksBES/8tzMYFdNlgEl0bNnzQzJISUuH1a8nxp0+HvV7DkKSrENiCeiuUk4IP8itmZfhdzYQsiWmY0CpOdqPD4qIkskWMbaM8FIGiiWSfNiBh2rdQPPz/8GMf9yNSsuEZpDcj8/nzH5P1ITbgRGRqYBob9FHVNW1ltGuVCPqpMmrEw5TAqJOGGQ6RBiIqKF19Jj9cSlFRBXlhV4OwZoTk6h6FVlzQn96R9aa4zSb5mNVPot+o/fFd//n50jHTLgRA/SH9MwoxUSMMBLNJN6bKIaLOod4Se0vRaiT4KLGQ/1XKWzzXigNFUjbcFmf4LSf5yGRc/HGI09j9lPPo8oDyPiCLTWkMnch/SSQqJOeho0fRqWreETkGNi6hoylo3z3Pvj2Wach0bcXHNMA2c1HNYu9gpSrKo+FGkeOrhQDU1xwyDictyLwZedbVkjw0NycREu6WTA2Q35OhN1sJ64HqIxYCN79BNNuuA2V7AprcwMsNeGy3iCLqhZZczKxt8FFb25qjoFIpeZCQEQkjeQGrLnDcMqpoqGVFhnt1QOVFbm45uKi5MMPP8BtkjW3bv2ahUeVtOY67fuw/b95nXap2/dAJHr6v5MnXVZX1/28VDIVH3PQaFwqRU9JIZhoxaQOQA6jNC+Hv6Qi9SQaMndkICJgIVba6lwS/Q85AN8976dIWRH4pgVNMxC4RK2mjk1SRCBjPNmRTxcsl+o8bYbsI3iilBMrr9Al7TtCmnzw4AcEY8SvIiKEuMcOhLMrdf6X5Tz857Fn8c4jT6OOleYUSSIMe8Vno60gathfaVs/QRQBcT8Qs+ZERMJlNQ3IGRoqBvXBt876AeK79UGa234saFmXm07Jap09qEislMCB6cqyCZb3o+BJgpECb0SEvTj3wGpY39iIVCZN3MLCQ8iflMaMGXgoJ1HVWZ/h2etvQYXjwuCan9wHyfsQA6+N3Ua4Pyq8yNrYmIZrRBsDIraB+BJlBVJ8IN09Rd0OR78MwvwoSOdgDZg37wNpA5FC47rVC0/67tGH33333Qu39X0v7b8ketppz0DDOQ2JSVNu/0NdXbdfJVOp+JgDR+PiSy5mYzyS1VcW4VKr/+sJRLQC1YFVuRQGjh2DY35yFvKksG2ZCKio7hJdmGBDgItH61VJpRbWFdKZtrBQVatVWS1vVd3htkmWeoFGsj1CJohXwdwz68IKfFTkfbzx4JOYN+0lJGwHpiE0FsKv8P+2OxD5YmxE+lLGEoEgYZQN7INDTx+Pqj0HoYm7gQ1YtoYINUITwVr2yjBwSAFaMfmSAkUhThL/5+ZjDTo1FpNcklwArG1ch0wuKxpaKT3HfUAaDJ3sODzkPQc1ZhSpt+bghRsno0YndoiDgEIhntyJsCA056QoN//+KwORk8e+ygZCpuYIiJJNLWirvq0kfrYEiOiZ+Pjjebjllr8hm06icd3aBccfe/jh999f8iPqjEmyFBF1xigDOO+886L/+tfDv60qr/m147mJvfcegd9e9nt0qe/C1s26QWKVHq9oaQL4OkZE1EdE/SbrvDxqh+2OU87/BbyaCmRNHaS3wMEe96wIFWliarFzq0/d+QqEaJJUkgJCMkgEQiJPxSt1mltlEEXOo9SIybOelLVhS3JShfZ8xFtyeOWeR7Bg+huopABMFx2w4dXxjgJE9CjSGBIYUo1FTeA0x+cjAbT6Ghzxk/9C5dBByMVN5H0fhhdhzx2R6pRacvJvMhCkSJpHUKpwUxqO98wbU7QgLRyInOC7WLu+ERk7I5URpOOugBgqEiHiuuiiGVj2wqt47e93obYsAcfOImIZArQoQg1k3BmaXb4qEKEtWYHhseOASI9E8Prrr+HOO/4OJ59Fc9O6+YcdNfbQp6ZOXdZJU8QufZgSEHXS7W9oaDD+OvHmS6qrai/xgbLdduuPKyf+BV27d+NJUeSzRXqk7Yr965KaYymYQEOz5rH0zI/+8BuUDeiD9ZoHL2qxKR1NtKpbXyNvG8+lwg0Di+p0J5VpkapT3koCnISmmTCHowI7T6gkfMp9SRHiMksGmQ47k0WlFoG/Yh3+/Y/7sHbWPHSPJuC4uULKiTXZ5IuzNO18GzozNccZMJnSYpFTqWpgeGCNvmRUxxE/Ph29R+/DtTfEo/AdX1h3s8OtiAjZUp1Sd9xdTJTroNAnRJEQ9xiRBbtusD09ySSR46LrOVjT1IS8bzNjjtKsLJ5Kz6bvw6IILOeg1vYw68En8MHTz6EmTgbtZAtBSwICPgVEQvmCPbTa9DhtTWquLRCJymLHAZGmG5gx4yXcfdedzOZcs2bVZ6O/MezAGTNmrO2kKWKXPkwJiDrp9jc0NOi33nr3hFwmP6l3rz7dKST405+vwNChQwXTy3Xlil6u/tucFxXnd/QaEQEMTQ6korDSzmLY4QfjqDNPhV0eQ3PgwZEgS+oKpq9x34nOPSzSDIdW69TwKtW7eR6TtQ3uiyFlBhbZlKkfigSod4i6+zn9JOywaeIkR9aY6+Ojl9/Aq1OfQLwxyxp0QSCiL5G92rGAKAxCKhoiAgCx0VwNyMR09Bw1HIeeeiK0LtXwoxZ88gGKRGAz841ARigScOOw67EMDtGyqT5HoM/afAx4Okej9G/LNBExdGSyWaxuXMv7cjQBcNw4LBdKlq6jJtCR/mwBnrntDlY5T7C7sA2b6peaWFEIK3Jhc0++Rht7bS5Zga3C2/QRdTQQUXT4+OOP46EH74fv5APXyz946Df3/eGTTz5Jghal1zYegRIQbeMBDu9+3LhjR7337vtT6rvU7563bZx/wfk48uijZfmcm3Bk2qS9JSSl63ZssgLrx5HTZ0RHjuwBKuMYc+yR6DV8Dxi1lQhiFuty+hTxUP9LzoaXzcJJpZHLpJHhv7Ow83m4ORuOY7O3jmEYiMaiSMQTiMdjsGJxmGVxxCrLWFOMHElNy+K/ucAf+LDTGSz75HPMmfEaGucvRqWjIWI7ImoKzYAF186NRESd+Hi0ioZUHxGBO/0QhyGt+XCq4hhx+CEYcsB+KKup5doNiZV6BOKuBzufg5PNI5NKId2SRD6VhWvbyOfyyOeycGwHPkVAGmCWJVgjrrwsgahF4qlClSJWkYBmRRDh2p7GxA+6tbl0Gsmly7Fg5ptY/t4c1OoWdN+Bo7nwqQbFTUeSrBACIsX+azuWWwJELHraRmuuIyOiWDSBq6+eiNmz3kU+lwnq6qouGzli0F+mTp26g8vkduYTuu2OVQKibTe2G+z5iCOO6PrazPef7N69+/65XB7HHnccfv6Lc1mpmlfzVMCnQkq7d2XHByJlwcambJYFm6avsjjq+vZGebcuQJQmNh2e48LL5uCks/AyWSQbm+DQBEqTpEtpOZ9cpuGzFbVYtVPKkvxu9AhFPgb0hIVoZRnKEmWIx+OIxmI8jjRxEhClmpqxdukyZNc2Iu5riBJRgnuMQoRt2TwaTs914uPQ7qHCBX5mjsn0HAGBY+hIEcWjMoEeu/VHRU0toqbFJA+qL7q2AyefRz6TRTqZQqqlBb7tMnGBeoQ42iz4yCvPoAAm6fIRoJEKghFBvCIBMx7lug+NJ9VP6FaSc2vj6tVIL1+BKk+H6bpsv05KFhQ5sQ8Sr6EoIhLPM4ueKip+myveHCDKNbdAl31E+40cgYsuvbggetoWiFLSBuIU8iOKx0EGjYo1pw5NpCCqyRJDNcyaS6eyuPiii5BsaYTn2vlY3Dhj2ZJPprbix2zvh2MnPn4JiDrx5o4fPz7y7NMvT0wkyi6IxxN63379ceGFF2Lg7oMEi4y0vKiW4re3CNvxgYjN57iGQ0kiWhmTACkYkHxK4UjFbHrouE7E1tf0GUqnUT1I6ptReomYcHRvZHAo3hd1I6IikzoDFfRFVk+281OqiY4hhTpJ6YFSW5wC5H4jQYlW8WZbhlwnPgpfnq4KnSM3tcqt2QRQ12AzS070CInIiSZ7YeUQ0TUYEerZovobgbrwNtKJ3cY7IqAWoStjh++xzBLV5ex8lidpGiei13OtUhJHOD1Hz+j/pZTpc3HHhxmQkrm4DywXxBGRMOZT9TbDF6m59upvm1JaohRjriWJSCbNfUT77TMCv/7txajqUiPStLJG1MoY71uH45RTTuVImWnphqCni9SuVgQhWrBQ6tIweJxefPEl/O//3o5E1EI2l54L1zmtsfGLuTvCM7ErnEMJiDr5LleXdx/n+O7DXeu711jRGE455RR876STEIvHGIDkgrKds/p6ABGxt5iQQBMgO69K2jB98UNXxVGOsm9gB1IxkRZbW0UkxLUOaYtBk48QTCVQEw2TFDmJVbdQAGDGHAeVVCQXYMiRptROo06iHfXFoCIZb5SKU5O3KvYTAIcjJpr9GagkXU4AcCCICIVmTdm5yzsThBgmH9DYEXBLEAscG3Yuw+k94n3w4kBASMFmnP5JDckEZDGuNRFJQTQo05FJxkl8QheqDLzgoJtBC4Ut05rjaCoERGSMN2rfEbj40iIQcR8RN7ReC/Ij4ohIAhE1tIbp2+qeK1BiAHI9BqHGxkb88fIGZNJJ5PI5J5dN36n5we+SyeUlokInfVlKQNRJA60O09BwTde/XHXlLdVVtSdGozFtjz33xK9+9Sv07d8fZszi/pdW3f6F8/s6ApFgwtG0qFbUip2mohIW+CSQkE9iWEliY7dG7ENEX0wFD9lqKyFPlprxhIICTepkq0DnYO7AVuF07cKnqciea10tVBGQ9KKTbwolchnB8OCISEZR3xWcKNq2ugekgsE0et+Dm89zfQnS6VY1yHJjLOv5SSNCpi9KgGEpH0+m5SJC3icQICTuJ/WNUcS15aKnmwKiQBdtzNRHdN3V12LuBx8gnW4NRAw6kvVH0RD9n5vGSarIthGPxjjd+Oyzz+DBKVMQi1tIp9KLTTPyu1NOPvqhm266Kd/J08Mue7gSEHXyrZ8+fbpx5uk/+Z6d96+NxuK99YiunfDd7+KMs8+CYRoildCm4VJOTTs8WUGlflQdQi7UCx3+akKkhTOv+FU7S6jhsSBxI6nIrKwgty0QCzi6kStuFTYQy4tAh9bjVGD3xQ+nk3TqwxGTe4w03DZO5Orkp6H14UREJFNZUq1apRJVBKlIDPRJEeNIoVcOpcTXmaJINbaFSEA1BcgUlfi9ACLNc+HmcrBzWY6QuEeVmHaF0xPU8KIUEy0AxEKAtAPZLZdp+SSzpIn7wGHctgUiWuCwssIWAJFpmgxCDEyuh08/+QR33nkH1qxaTuORTyVTj1XXVf1h6fx5n2vappKH2/Vx2akOXgKi7XA7b7zxnsorLvvtHw3L+u9oLBYvr6jAKT84FcefcIIorrb7/O/4EZFYN9P0JnqhlFUDT47K4C80eRZST7KmE95OlSdUdFCYFNsIwqpoiPXrpEOrmBQF7ZnOh6jPbA+hi5rRjgpEAlyK1toqSlR/iz4tWeqhKENGkpL8zk8y9wjxYLVuipaZuYLGHvdHSVoBXBdOLsNREUE5Z0BVeY5nCNE9TH9YfonPQegKkgcU9xL7OlPyGd4KDbk7HhDR+VFURGm7pYuX4KGHHsKHH8yBZWhoaVr3qWFGL/n5DX+Z1jBhArlslF6dNAIlIOqkgW57mH2HHzBq1ZrG66Ox6DeJ3VNeUYkfn/MTHDL2UFgxq52YaHOAiPL+oujPE4dmwHNdPDDlfkz62y1wDQu2HkV9735wdYNXskpipyOGQUxQXJ1hiRhO0RTszsl7qCj1onpmuALBqgoidaYAK3w+hYhI/ZJTWDrXoghU6H0CIiGmKkCP3FiVjThFSQRELJkj3w8/+DvSujeQgnlKr60ACDJqLBA4VEpTRZVUI2MVBXEPCjUiNqoTMB5WF1dEBDbmcFxWE/DsvCB+sKq5VFVg4JcuhHI1QGU4LulJooKgbGsM8gKIqIZHd15YhW+tMR5FPPmWJPRMBrBzGLXv3rj40ouYrECpOfqTljWiuXM/QLpNjYjJCiRNJINFnxxnqQGabCxWrMRjjz6Kt996GwaRP1yitmcn7r/f8L9OmzatsSO+D6V9bP4IlIBo88eqQ7dsaGiw7r3rkZNSmeTVpmn1oSmkqqoGZ/7wbBx19FGishIh2RXxhSbpH9+xEbMs3HffA7jpplsQtRIYNnw4rpp4Jbp1qwdlEjR21hSzM9UIBBBNwaSbboZnRJHXo+jauy/ciAmP3DW5liAujVa5vBjmnP6WPxpqkqRCtyAVFIesoyf7cITFkx/9hExAVb2lkL4KKRYUUoZK+FJcvGR+tT5nZtttoHWx+Y+CihLbCm6qyIGHW6m18m4VBXrTx9j4+BYHntJ0qm7G0So/G/Q8RRChOptHIJRn+jyrXPBLCqaKQlM7J0LPmLi/qt5UTBnKVCqz7trXmFM7/FL6NmnWsVV4EpFcDrCz3Ed08W8vQmVdDStqEPjlkhn8deJEzJs3D6l0GmPHjcOEU05Foqyc04t0/qxq71HKkUJIH6lUCnf96194+803mDWoaT4a16169oyf/uyHt19/1coSZXvTz15Hb7Hls01Hn8EuvL+hQ8eWf/HFh2dapnVxVWV1Hy/QNFINOOa47+Ckk09GXZcaWJaFvOMIfx2mRgOPPPw4/nbzrXAcH/sfMBqXNVyGXr16QtNEWoWZYtKkjoBoyv334YabboZvxOFoUdT16gPXKAKRMj9j9pmkXbdn7fx1v1WKuKCAqK30DAFZeHLkCI5p30XK99aMQXsgFN5PGIgEBXpLX9K4qPDZ1l9rPj4x5AhsJZ2a5mSSAHIdQVJwHZvFTyUmC/gVdLw2JyNqPx3x2jQQRSQQZRmIvjFyBC7+3a9RUVvDKWxafaRbUrjm6r/iQyIrZDIYN24c07fjZeWiGdqyOFKkdFyqJYmlS5dg8q23YvnyL1BdWYlsJp1vbl7/4siRA3/22muvLemI6yrtY8tHoAREWz5mHfqJsWPHdlk4f/kZnh+cCy2yG6/e/ACj9tsPhx1+GPbYcw/U19cjQX0RxGjSdTww9RFMuv5GxGJlGLH3SDT86XL07NmDV3bFiEhI4RSB6BYERgyOTkDUnz2CSHKH0/oFF04BP4JJvTUTYocOTYfvTKUDwwX/IjV6w8MpwOIE4xaGdGIS5y4pkSoN17bCkZiKQVRUulVz/KaBqJiWEwcgQgJJLeVzGQYi1vdTKTwZHRcjrvCz0ElARHTwQEREei4Hzc7gG9xHdBGq62qZDUcRUbIxieuuuRaz58xBNp/BuMMOw2mnnoZYPIG87SAajaKpuQlLFi8B+Q1Nn/ESWhobEY9HyU8+mUq2PF9f3+26jz/+zxsafYFKr+0yAiUg2i7D3vqg9957b80VV1xzwurVq38di5UNNU1Lo7pRRUUFdtttN+w1Yjh2HzgQ/fr2RV1dFzzx1NO4/vobYUXjGLnPvrjiz39C9x5dOTWnc3OOSL8wEHkupky5H9ffeDMCMwaXgKj3ALh6pB0gkpMUB1Q756OhREyLINP6XqjJV+EB4w9TxaVGm9xcpfzCf9Nbiq3GmtdUt5EhBvc3KZ8gRdwIgU6B/LcNgKh4hXLnnHELoLkustkMHDsv+o94Q/E3X1fhEeh8IKIzKabmyBgvh/322ZuVFahGREhK77esb8b1107C+++/j1w+iwO/+U2cMn4CND2CtevWYcHCBfj880+xePESrFy5nFNxFA2mk8mUFvgPlZWV/e2oow6Zc/vttzs7wFSwy57CzjnbfA1v59ixY2MffPDZGN/VfhBoODIeL+sRi5kGpRdI66uirAyVVdWoqKjE6tXrsHzlKioFY8SIEbjiij+iW89u0MmcTPDV5IQi2EH3T7kf191IqbkoPD2OLn36MxBRlz6pHah8lIoOtnDx/7Ub7XCNqO3JM5BQsV3WhdhGjgtSxaZZiS28hWqkbf07URniBk/Zx8RpQRkdKTJBeJyLQLQ1SPTlEZG4xtB+OeT1ueZIfTSe55AEn3BrZYdg6e20vYEo0JAlZYUckRVIWWFvXEzKCnU1rLbOygqNLbjh2mvx3qxZyObz6Nq1HvV1XZD7Py3H5pYmtLQIt1kmLmhAKtmU9n33Yy3QplTU1jx27VWXLZowYUJJT247f4tLQLSdb0D48KTQ/eSTT3ZbuzY9rqU5NcHz7AOqq6u7BUGgkWyLZcXYeyedyjEzyfd1jBkzGpf+9hL07t2TGXOUXRBlYppAiQ0U4D4Couv/Bt+MwtfjqCcgYrKCJinAxUiIJ1TF9d2BxmZbnEoBeMM7p3EV4gzM+KOGToN7b4qxTrFusrHfCdtypolLmwpXkjco9crKD1JhnHbLNahCam5rgKjt6BS/1sosj4GISApSGYEUBVw7D9vOcW2IxVMZKHccIKIxzCVbEMlSjSiHb+w7Ehdf+htUdakVth8BkG6i1Nz/ExGRY7NSAi3GotEYXI/6hcCLsVw+m3Ht3HwE3pN9evWa2tIS/+SLL97IdVjBa1s8oLvQPktAtAPebAKkfv36dZ0x4/X9H37w4cMNI3KYpul7knaL6wYUGWmGGUUma2PUfqPw5yuvQLduXUNAJIvODEQe7psyFdddfxP8iAUvEke3PgOYrEARkWCaCWZVMSJSCacdcHA6+JTCYKSiIRoL0nWjCIYAJJlJw/HdcN5NnEXb/Jz8napBkdIAG/8RrVx29ZPlQtyIIgpdyCAJXkkoDbYtgEhGOxwViOjAcfJMVHAdV1hH6DoDEgGRTowXyYoTF7p9UnOkoSeAiFhz+Q2BSJIVrrv6Gsz9YC7foyzdKzsfUEqaAryIEXHSyeTzvXr3ePmEY49/6cADR34wodQj1MHfoq++uxIQffUx3GZ7oEho3ox5ZX9/4u6uU6ZMGaJ7+m45xx0Yi8UPDhAZRfHPvqP2RcMfiaxAERFlGEQfiFoJu66HBx54BNdOugFBxIIbiaNr737wCIho5U+zEAmFSk020ba48wJRW6q0iADFDzWDUsQpGjI1BIaO6h5d0XPPwfDjQuWaZrcC/tBM10bFQMRIsmdKPhnsICuN7hpXrcaieZ/AT2ZQZcagOR7vg9KvjldsJu2Yh4q06JQbLVH7Ra+W69os/kkipwpmivw4ZfndnlCpiJo6gzVH52XqGpLr18HI24g4Ng4cvT8uuOhCJKoqoEVMtrNINSY5NTdn7lxk8hm/paVlSeDbb+qRyBxNCxZoAb4YOXrvT++48caWQYMG2SW1hI55sjp6LyUg6ugR3cb7I3Dq2W3g9/wgchf0SNngIXswWWHgoIGk1VKoZ/AEy31EAR555FFcNfEaeJqBwCxDbfeenKYLTEM2eQowktmbnR6IihGIePxJloYjEwIhMjuNR5Gy8zArEjju++PR54B9kYoRA06oe3O0wMAtFJ3be3GjKCmGs4IBpffINiFAfk0jnnvgYXz+7hxU6yYMMqyzefXOTDApe9tBTxF1owmzQWZT0jLF91jixnbyzMJUABQmKwhwDveBqWvs2AXKl9K3STCVajrr18O0HUQ8GweNPgDn//oCxCsrmKxAS4L1K9fi2mv+is8++xRNLS2ZppZ1Ew/41oHXv/bEE8kOGsTSbjphBEpA1AmD3NGHqK/f7Zuu7dxXXlHdp65LPa659hrsOXSIJB2IwrpgP4k8+osvTkfDFVeiKZVFYMQZiKhGBMuAZhrCOoFmQlJILmSGOiJF1NFX/tX3RxERXZlqfhVpNHIxFRERvUtpubweIFZTiZN/dAYSw4dgbVQ0d1KNR0zH4frQhufFvki6z9YeFJWYgYa4G8BszmL6g4/h09ffRZntwXB8rhfxS9antuYqFRuw7WeV0gK5+7JvkevAptqQky+63xLDkp8Xdc/Fv4tPwLah8m8KiGjcss1NHBHpjoNvjT0E553/S1hlcfakIoBdsWQZrpk4EYuXLEI6m0k1Zxov//nZl9w6adIFItwrvb4WI1ACoq/FbWp9kuec84vhUx98/O7q6rq9E+XlmHj1ROwzaqQUF+VpVn5A58lm7pzZ+O3vLsfSVWvg6VGU19QDlsWpOT1qwoxabCpHQESFXc9lY5uv4chsxikrIJIEAQVERCxgIKLUla7BMTXoZTGc+MMzUTlyGNZbggFHjZEFFVf+9rT3FQrgRALkiDxChn4UETk+YnkXRlMGL937MJa+NxeJvAc97whjCmIwUkMxFeG34tUWiBQzsLgrH67rMFXb9RyO1tSLop8iEBWbWrc3EAWuAy+TgZ7JQndcnHj8d/Cjn/4ImmUABESuh88++gT/7+q/YvXqlcjksy3NyfUX/e7iyf9saChpxW3FY7TdPlICou029Ft/4IkTJ/a95q83/6O6qu5b9IW86OKLcNzxx8pFtXTj5NBGrN6XLV2KS39/GT78ZD6CSAyBZSFaUQU/EkEQ0aAbBjSSfCHnU43ASyiA74wxESmP0XUJ6wTxIpo1EQuEnA+Z7gEZ+HCjERz1/fHoN/YgNMcNIVlDEZG0FBB05/ZHiWwnbFJeZZuFgNNy1dDhrFiPabf+HWs+XYAqWLzSp96WgCScdCEeujWvjQGROj/fo0goB8ehdhkhd6NUFnZUICLtuyCbhZbOI2Ho+PFZZ+KEk09gPUF67uH5eO2Vmbj1phu5h2jFmpWvs5FXAAAgAElEQVSLAO8X6eY1z5SaU7fmKdp+nykB0fYb+60+8vnnN9Tec/cdtyQSFRO0iKFNOOX7+MUvz+UJkiy12ftH1jCouTXZ3IS/XjMJz744HZ5usuZcvKoafoTSRxrI2psFMyMmomYMphWlGXenAyIhyipUEljwNQRENBmzgKquwyayRzwK19Qx+IBR2HfC8cjWlnG0RKZz4nOCHs8Ms3ZeQsBV4zoMAZHlA5WBjhVzP8ZTd96DYG0Tp+ooWiJodOngER26t/lac+HDfhkQEYOMGXKuzVpz6owLahHKUE8kLcWCphUlYevAcVMP+KZSc14uBzedhmm76FFbg1+ddy72H3OAELaNRFgj74lHH8MD993LUd6SZUte//Zh3/7vadMe+GBTxy69v2ONQAmIdqz7sVlnc95550WffPL53yZT+QuisVj5mAMPxMSJExGNxwQNl1M8NAkKQwbPcfCvu+/F/975L2RdH1o0Dqu8EtxKTkZhSvCTpFb1CP+QNAp1p7OLp1Rg5ilKlUZYEFNMWcq5ZsN00MYvRz14mx91td1yyx9dTsPJSI99fpQVAjmdco1M0KxpovNNHbbvobJXDxx+7o9gDugJ36CohfqMhHYZqTkTu4EwhJl3ajwKrEVquhQmclGqDyVzeHvav/Hecy+hkg5CKScCRENDnlKGpP/Gnj6b9RgUN1LeTuHPcboN3FfjEEvOzsMPiBQhm1XlM8K1IAnQYodiJ62BaMvHur0rUMATVpFQ7M7iskA+Yl4AL50D8nlEXBt77j4Qv/rVuRi0+0B4MmpvbmrBvXfdhWefmQbfs7FmzYrHf/+Xy//7d//zP6u2cARLm2/nEeiYJ2w7X8SudnjqM3ruuVdO+uTTz65NlFf2qe/aFddddwMG7j5QWD8XZnmfe0Mo5fTGm2/hiolX44uVqxmIIrE4ItE4fE2khNgamqMoWulT+knngrBpGogYJiIkTqaJaECIgNL2YibnqYu5wbLjZIN0VeuZNQxYAhDECYuJqp1ZmN9o83uezbb88d0YAIb3VLxGMtTTMOyEozDyO0dyzSgLD3kCIsMsePNQBk5wuEQ84QUu9w7R2JKHkOm4qNUtrPzgE46G7BVrUOHpiHgeLxrI08eNaAKIVCPsljzUKrqT4CNsQIgWTv1CNisnkAkcDbCyweAIWDL6NiXKuiWnsrFtxSJgQ/K3AiJlCMhPAFHibQ96xkGQy8KyNBxxxDj815mnoa6uDo7jwTDiWLRgEW6+6SZ88MFs8hJyEglz0sUX/7LhggtKRIWOuGeduY8t/yZ35tmVjrXR73Wf3YaMam5sua2ismZf23a0yy9vwHe/+93iipZ6YVybO+ZpAli5ei3+dOVf8Npb/4EdaLDiZTAT5fDJCoKICQwoQkmguDDWeOVPNSSaeA0q1HONRJcNmOLxESAmwWQze5DCgKCAKHyxrCDe6hX6v5Ij2Aog2tJHioRh7foqHP6DCRgwYhjchIUU0eSjFmxuEKVuVY8jI0XBVit+3dOg2y4qfB3u2kbMfHwaPnvjHcRsH5brQvdEGoyjLNlcTM6nWyKxpOpUXL9SKOMJYgL9EEvO910GJY6GpEoEK1LLwegsIOIoqx0lc9HHJVOdNB6uBy9rI0hlEdU0lJWb+Nm55+DgQw+CYRBbTnhtvf3WO7hh0vVIJRuxZu3y5jH773fa888/9XSpV2hLn/Ltv30JiLb/PdiqMxg79pjucz/68CrTjJ7ueYF52GGH4aqrrkKcVLp9D8ISOcdAQjeZlIjvf/Ah/O3mybA9H37EhBFLQLOiHPlQvYhrJ6RBxj0cYpriehNPcKJIT8V62jcVuylKovSd0PKSq10uJwjS8Oa+Ng+IQnsjrvVWRkSbe05qO5JByhgRWN264MSzzkD97v2RienI6kCWvGwMSmXS2IiQjll3noeIF6DM0xCj/GdLBm88/RzmvvIa9EweMYoOXI+jKHqF7dA3t1m0bf8SVZqIBk73i5iP3LRKkjdMDSedPHEc/hynDskmXC4kNkK42NKx+rLtC2sHuZFynVUgROnICD1jAeDmbdjpDLxkFl2qKtGnb3dccumF6NazK1+fEbGQTufw1JPT8I///TvicRPLly1a+b0TTtj//vvvXNqR513aV+eMwObPFp1zPqWjbOYInHPOOebDjz3zE123ropGo1VUrvjHP/6BkSNH8uRDq2ECJQIjsVLWsWjRElx40W+wcNEXyBNd2YzCisehRaOAQbUioSxAc3zbOoWa+Fi/zvfYWM2MGDAobUeS/DpZnEuja57wqFalVO8Egy8MTiJqCKfk2sQ/hSez/YLJlkQNmzmkG9lMAwwLWbq28ii+c+YPUDd4AFBdhiBuIWPnETENrhcRANBMSpGj5QLRtA20ZPHS409h9vTXUEmpTvLIYYRnvjiPgKgxqejSF9Yc7byKunGt3yTZHkrFeY7LiglETvBUFCQjVB790KCF99UZEZE6Y3Vt6q4qkkhE02BQHxvZlmdysLM5lBkGko3rccmlv8Z3jj8GnmcjYprsM9S8vgVXX/1XzJ79PgmZBmVl0UlfLPnkohJb7qs97dvr0yUg2l4j3wHH7dNnt/3WN6du69Kl26hkMoUf//jHOO+Xv+QVOq2saVIiYz1OzbBygIbHn5iGP/7pCkTMGGwv4KjIiBEYmYJBJ9MnzDDbQDWgMH1IgcyAV7GcvqPIi1J3RAVXBAcqeigXzwJXS024agBE8bztq2hBsPHKfeeAkQbNo2jRgG1qsMst7Dlmf/QbMRTVPbuirLqKAYXAnsaCxp0cQLPrmrDqk88x+/W3sWrBItRZCS6882QbEGApsgRdPxEeCJSIzSckhr4ciCRvT9xUrguy0yql46geRFJBCuZZkijcrKr2XGCdbJSC3gGPaGEXBTfXNjtVQEQmfRRFurk8AxFcD76dx/Bhe+Kqv1yB6upy+IEH13dhGhZenv4KrrrqLzze6XRydY+e9eM/mvufVzrynEv76rwRKAFR5411hx/pyCOPrH131kcTLSt6pmnGrD59+uDPV/4Zuw8e3OpYbAvBwKKjpTmFP1z+R7w8YyYCUlcwTFiJMuixGHwy5WPigvi4WK+rGa0dQCDGmNqOhRl0ZuFR2o6tqHWzAEpsUMFFAkEFLgJNMRrYyPTbatuvOohbCl4UqRgeSfsYzGzLmTocy4BVXYnufXqjpr6OrTnKEnEGhVQyiVWrV6Fp1Wo0LlsON52DFQAx8oYiozaKPNnCWliT8/Aya61YNQuPTfh6OYqRIrVkAc6SRJSOI3o2UbMpEmKDO7GIUKTrQiQkfZAE8rMBvbgXnZCaaxsJqesiICKyh0HeTbYLO5WBn7Nh6jrKYiZ+97tLMOag0XBcIZRN0V4ul8Ok627AzJmv8Kg1rV/3+JFHHnTOo48+uvqrPh+lz2+fESgB0fYZ9w456vTp040JE878HhDcUFZe2cOMRnH6af+F0/7rdJmWs5mGTX1CROumgrrvBXjvvffx5yv+giXLlgtmVywOXUVFUmaGCXG8mhb0bO6hUfUM9W/24yliFQsLcZ+N0GSL6ERyiPBPQADEkQN1xYv1uljQk0Bo+48hpwGVAkBoE560Q6k9OZuG+ntCfS9fcZKl64vQ+RHhgPt9qBlWZ1UKSkfStVHUSUV0on6TqnXetjnFZLHGXJEazjYMih3IqtsysmE5IDEWLJgaxn+BFEVRWqE0xPeSIl5SzyZWHHxHbFegX6v6UxHsWj10IdJApwKRTNfS88jpXxJ8DQALwnvIy+YB20U8GsXxxx2Ns394JsorymA7WdEDpeuYOXMmrr+eSApJ5HPZVd171F8+4aTj7mxoaLA75ItV2kmnj0AJiDp9yDv2gDfffHP3Sy65bGJ1dZczqU6xx9BhnJ4jewiaHPOUDopabAVNDC/f9ZHJZPDvf7+IW2+9HWsaG+FT7SJRBiMaFWoLNDFS3Uem5ngeZkFQMSEKvTUpCyOBiCZY0bUkVMpUWyRvy6k6QWwgcNINSuPpUsWBUlOUwmN/ckEPD4MHMfK251PK7DJBTafUpugTZtu7VvbfYhPRnErCpbrvwZD1NmErIVhtTGOmSFIBOI81GRSKKJGsD1hwVP5IDoSwZ6CIlSWYiA3ncR3I5ywfefBs6HIdTq1+WfpzWwMRXSotKOh5pCeHUoesLkvRnOPBoibiDJnfubDoOfF9jBwxHD/72X9j98H9kc1mOcqm6125ciWuueYatv02DN3zXPe5QUMGXfTKC09/VGLLdezc0pl7255f8c68zp32WA8++GDkn/+cctzMma/eVlfXpTtRrY897nj89Gc/QxWpJ9DMSRkz6TFDEwEVe6mOcdPfbsHjTz7FLDrdiiLneiivqmL5FNG4KYaNU24EYnI1Gx7MQvqnUD6SvUUSTKgnREiwKtaWqCdRJEFmfzS56jT58MfoOK0/z8dnwetQapCjK/p9m/4kCZwF6Zr2lLFlanBzH4hwUT9CdRweTmEDzs28BNCqD4tdWD0etwipKcgEGIGMK8+FwIhSUWycR+PJLrkBHLYjD7jviEBMXa/qreL6CEVAHAUJIKJdcgMy9QfxKLf+Om9UGVwx9NX9/YpR4+aMJYE4D4GkjTNjLyCw1uDmiJyQhZvNI2FF0b9PX/zsv8/BPvvuDdcncVaZQgTw0MNTcfPNf0NZWRy5XGZVPBG/4uzTx1M0lNmc8yhts2OOQAmIdsz7skVn1dDQUH399bddF43GTtcjEbNb95645NLfYvSYMVxDIIqxZRjCoZOzIQGndJYtX45JN9yIV159jdTHoBsWU7l1omdbUQTcNySmOK48cHTSZrKTZ9oKE0KbFOY4WgBzRCAiHEUFV7JEDEMESvxjSJoxpfikc6g8vkBGntFCPSlhEkXrQKXtQHKKcAteDAjSg0jZRdDf3Dcl3VVZLohIBtzEKpxdjcBnWR86M0rnqSZZun4CKboCtp7Qxec8LYAXeKA+Io6WRGjIVHyXaj/MhiMFbUHRFsNB91PEoiHJiyIbsdW9Kt6UosJBiPSwBWOyNZtSBOm7LhMrTE0HkRO8fA5OPgefgDXvoKayAvW1dTjjjNNx4JjRbF1hRQ3YtnCNnTNnDm686SZ8sWwJRVVu3kk9PXTY8ItffemZT0vR0NbclR3nMyUg2nHuxVc6k2OP/d6eM2e+dkdZeeVoaj4dPHgILv/jH9H7/wgMpKxNCTOuE7FygvB4I1+aL75YhlsnT8bMV1+HbQfwqAhO9Z1YAhErynRZZXfNhAPBA5ahUrHErk4+rOosJkv1iMnihoqqVMQU2kaUfQh8KI1HKT0dEWLhqWhKAVRbskNowi1IxmxEkLSotLZ5wx2OxJR6gsiCyTSkVIbg9KVSgBCtOtBpESAbfvkt/r0aM4k28jM+RVJUD/OKvUAk0URpLCrQ07hyak/eP3kDWuNP4ZIE2LaOiNoDYJHO29apOVbcCHQQRZuuD44DP5+Hm8syOBk6YEUM9OvbB6d+/xSMGTMapmVI23LK4AVYtXI17vznvzDz1ZkwTB1N69YtiZeZFwwZdMbjM2Y0ENmz9Poaj0AJiL7GN6/NqWv9++9+ZiqVnxhLlHWj9Ns3DzkE5557Lnr17g2DGi8jOuXVOTWnmFT0JV+/rgkPPvAgnn3uRSxfsZLTcA4XLEyuGxkxCxpFVJFIMTIqII8sivPMF1bslqv2AvtOaJqFX+HeJFb7LoCUkBASoCT/pmZHGTFx9ETsPE7riXReYdINpQ+LfAbpqsrRypZHRAIIiZghPyujOo5DJGVbNaJSfYeK7xwZURmJqkmK8CDJGez/xDbkrohYCWjoh8gOvsfgw2w4qTZQAB9uThWDqPqCWFMw5CQkxrcIRErxos3IywXJto2IwunFCHk+0bjkbTjZLODYXEOjmpihaxi6xxCcdfYZGLzHEFhk88AA6TN4rWtswpNPTsO0p55BY/N65Oxs3s5m/nbaqWdecfvtVzfvPF/hXfdKSkC0E937oUO/0X358uWXJBKJs/WIUUmR0Qnf+y7OOOMMRGMxWLEoJ9mo0dU0IxwRsWSKqyGTyeK1V9/ArbfehoWLl8KIxpCnFTlNFlYU0VgUmmFyMKCbluwP4gRTYQS5WM/1CrUaZ2pYQb5Frb6LE6yIgASduZiyE4w6wQBT4CWARtaP+J9Caoh7mKQ1Q6FBlt+TtZyCrI1woVUCreHbzum6Qm4xLL8pCAgRviZJVCg0nir6dVGjjz2NiAVGaScd7EnEoqcUBblUEvGYwej6VEmif7sgGjYTFFiaQqQb6T0BIEL2ht4rgGEh+hPb8+QuwVhcfygFF5JearUAYCClfXccELUlQ/BZhOWibJfFd928A811RB3MdVCZSODwcWNxyikno7q6GmYsCp1ZleLaCZSfemoa7r77Hn5GXd8N1q1bM/2YI478xSOP3PVxKSW3c0xgJSDaOe4jXwWJoT788DP7LF648Mqaui6H5XOOWVFdhRNPHo8TTz6Rv+Bl9EXXNcQTMbni1mEaMVl/0LFgwSL886578Oy/n2XDPCqOOy7lVohKrSEWj7NNM6kyUPOq63pcNyJwohqH4hsowgClA9kKQaXXQmwxJfvik12CfBJFT414+RoxyJSuHf+mcLeoLsMTsHyJibCYBqRJNkJ8N1V34ogK3LDLWyqhVRYMFREVjQvHMGqyl/R1MaGqNJasT6lz5JqNTG/J3h5mhJGadpj9JgkIFPWw0KviaDMFXhnTqatpSzxop4dLXYeYsuW1t4722gUHBghZZqP6VFsiSGh81Pmr8RK6doLSz7thrT35P48Q0eX0L3MqaRFDSuZU28rbXBcjYr/n2EiQFXuyBXsMGYTxJ52E0QccgESCnkESkyWViuI9+s/bb+IPf/g9g2YkovmpdHLOj35y9k+vuepPb5dAaOeZvEpAtPPcS76SyZMnmzdce9u31jc1XpFIlO+bd1ytsrYOJ558Mo484tsoL0sgkYjKaIjM8ExEozGhxkCFdMPihsF33v0PHn70Ycz78CM0J5PIZHLsU2Q7HteOCDysRAKGGeVVPIECFdwFmUxELlwPUX0vUtlbzGBy0DlgItXpDR9DFbuod0SJRTDLaL9k501gxMBRmKdlmlAV8+WUKaZKUbgREZHqQ6JTlZp6hdNWdHEhUyTgTdHMir0/4jqK/T2clAz1BnG0IkVNRXAjmlg5QpTW7PK/BSMNOb2HBmhzHk4FQq2jocInN4ZhMvLa2BEYbtS9lNfK0RevSYipR+xLl39haAJ8KMVIqdJ8Lit61lwPdj6PqGHAyWQ4LVxTXYW6LtU45JBv4rDDxqJr164MxARaFJ3b5GJrmMjlbLz88iuYNOla6JrPIJROJz/p2av7707+3jGPNzQ0bMhX35zhKm2zQ45ACYh2yNvy1U7qxhufjt522+9PWL1q9Z+qqrsMyTseamprcdRRR+L4449HdU0lH4CiHSViSpMAiZnS5EuRAdWUVq1Zg/ffex+vv/E63ps1G8uXr4TjegKQaJJl1e4IExpMKyaaWUlzLuxkGkYeaVdQ1CtVzLMNZ0sVLRUiEckyoxU8T+ChJ7cIRO3UfxQDTQ2pyBmFwEhO/3wKMgVXQD+x+m9V9G9FYRc7b+9LVIQHAWMCRFW7VFv32+Kc2lE9UwWWniLgbeSRanvuBTgLRaYCjGXkQ4sLEUYVQdoTkQ+l2piu74ral0lpX89HLpNCdUUCAwcOwOjRB2C//UahV6+eiJKslFQFl2Elj3U6ncG/n3seD019COvXrYdpRfxUunmxFgluqi7reseCBe+W6kJfbYrY4T5dAqId7pZ0zAlNnvxkYvItVx61cs36P0SM2Igg0PSKygrstdde+OGPzkLPnj1lgyTpBQQFMoPt2LBMsnwwkGAlbx9NTU347PP5eG3ma3hn1ix89tl8USsiTx5OWpEaQAQerZSNKFtGCGJBhMFKmdDxtjJa4pqQvNTW1G9Zt2izpFeTuJioVTorLBZaRJoiC0xOnxuAlqI/h+pbKr0mga5AMy+w3GQg16rZVgKarGe0unOMBEWAbQU9fD7hk5JpvzYA+2VPQlumW5iprXTdxEgVae6t4Z5IFELwrm0sJZxsZQpPUv7FlVLUI+jl9D6b7hH1muzHSYmcI2BBMKB7msmkUV1Zg1Hf2BujRo3AsKF7omvXek7vUkTFmniS3cj/9300Nq7HE088gReefx6N65tIQDZoalq/OGIYt/QY0PXuD99+e1UpJdcxc8SOtJcSEO1Id6ODz+XBBx+0bpz0j8O+WLb8T56PUXnH1k0zigED+uOMM87E8BHDWT6Fu/V9G2bMYqYSTV+WEYGdsxGLxUVHPNV6fGDlipWYPWcups+YgVmzZ6O5uYU/YzCBwYTjk6GerM2YFnsZEVBRLxPVlMRKvXU/kpC2Kb5aNaqGoigVJTFPjAv1qtjRJkIqzMoCaAoeS9Kzh0VCOTrZMIIq1qiKZ7RxerMoqLd6SXdWATVCiU+8ZERU+J+IjgSwioThlkRD7QORgJpCI3Ko/qPASYER06klk02cnkgtqhGhFJtKTBKhgvqZiE5OtR6QwKpN4qpUB6N7IWpFfB/lv3v16sG1nzFjDkTffr1RVkkiPiRtaMBzRf2IbR9YpV14JX3wwQd4cOoD+GjeB8imM3BsG7lcfqlhRf+015DeD02fPr25BEIdPEnsILsrAdEOciO21WmQHt355/9+3MKFS66srqreV9P0CGXVKiqr8O0jjsQxxx6NgQN3QzabRs6hOpDwFzL1CAMUTRBUgKY0Hk00lL6LRROszLD0i6V49bXXMX36S1iyZCnsPDXPEuvJZOWErO3A8TzEyxMMTlTX4boLS/wIcGuv+z+sPs0rZqZdi0lS/E2TpuwWbQVgYm3ftulWTPBC5Vro54lXASJCkYuyY/jy+9E2lRgqV5BXEk/sAriL5Idiaq5YQ5MK3BIYxQfbE+tpfTYbgpBw4W37CkdG7V2PEUREzUqyAxSQKDYeKz8QAYNSb+QmS0QLx4FGclHckyZ+T2k5+ndNTQ1G7LUXDjn4YAzfaxjq67uw1qFHRPWADPqIli5IJKzNR3bglLrL5fDss9Pw2GOPYvmKZYhaJsyIjnQ6/ZHvuZffdvOkRyZMmCDUXEuvnXIESkC0U97W1hdFkdHvf3/l/kuWLPl57179jrFtrwK6QSIMGLLHHjjq6COxzz4jUV5VTkVhkZOhFSvXgKgoTVpmlGUz+P8kMaPYaLSybW5uxocffohZs2Zj9tyPWLEh79gwTQs2saaYskwabCRJI7TmhMyPSOFRcVrUfqSPEUsLEEgJVQMmNHD+TkERrb5FFKF+IzWExPZkDqeARrEluIs3RDwIDVE4NcUpuTYNTwyGksxQSLGx4oKgpqtIhrdSNSzWIBICsAL1QuC1gaROqEakFLHbeS7lnZHipnIDBlfpzsqHUbWbItQW4jI5BiK1ybdY6L3RZwhw2C6EdPJIHFc00/qeQ0o8DPwUJUUoGtUFU5AWKDW11RgyeDD2GrYX9hy6B/r27YOKRILHgXV2mZpP7DyKggCL6otE4YaOVCqDjz76CE9Pm4a33nqTFbYTiXiQTjWnM9n02+MOG3fNRb/8+Qvjxo0rNazu5PNUCYh28husLi8IAn3//ffvtXJl05mpVO7kRLx8sGkl4qQUTdHLft/YDwceeCCGD98LtbW1MCyDWNqFoj7l/QXxTU10QlVa5fjp967no6m5GQsXLsTsuXPx2fz5WLN6LVpaksjkssjl88y6ollKsK+EfFAQIQ+jYl+QFpEiqXT8UMMqTYQMSLKhlIgSauZnHTwpHSTo1CFbavmU84qfgbaIDYX+pDY1nVaPhWzULXySz0FAEoMDA5Ks80hCQkDnJmswGwBRiBcngrUiEHG6sE3A1Zq9Jl1zKdUn+6+E/p1o/lXyQAVwpWumwVZWE8RQk2oNbBuhJIMYkDxSJ2Vw4s9LkCPQoAglkUggURZDfdda9O7dG3vssQeGDt0TdXV1TL/m5mN6FVTEFdFDLAwI3OhMV69ei08//RQzqeb4n3eQy6R5YeH5jh34/hLAfbhH75733HDNlR+XQGjXmKBKQLRr3OfCVU6ePDnx17/+7VDbdk923eDwAFrviGFEaE6rrKzAsGHDMHKffbD3PnujZ68eouGVFbfJykHUArjmIusJnOpSmkGkRUpNo37ARex0Jo1Vq9ZgyZIlWLp0Cb5YugIrVizHunXr0dTYzBRyrhcZZD1OVHKDbbZpdxHqS/JdUUPgPxrr5bH5HocApINHYqlC3VvJDnEDrmTzFU0R5PxI+5F2C3RNLDnDE6cArg0FixRiqfpNESFClR8VmrR5kqj2ocgSQppHHmoDerZ6j0GNdOhCAE//Z6ziqEy8x8w0qqsUwy9BIFCMPqrd0KSvQIiAhRFfXCgrd5OSA/URyfoMDSGpO/jUMwaRkq0sr0BNTRXq67uhf98+6NunD7r37oaevbujvr4rTJPkl4rRqWhCpWdAJArpGKwsEYkgn7exZs06vPvuu3jv3ffx8ScfY9XKVbCothiQfYa9Np1Jzairq31k9Df2f2Hq1DvXbiGPfRf7Ju9cl1sCop3rfm7W1ZxzzmSzsfHVHp9/vujARYsW/wB65KjKykqT8vUEOGVlCVTX1GCf/UZh7KGHom+/fuy5wy9adat0E0cRYkJkMOLZjgrPwq6A0jJiUtLYjoIio2wqjfXr12PRwiVYuHABVq5Zg08XLMaq1at5hW9aFkzLRCwWY38f9SJwI/Bg6RtpwEe5H2LrCZ+j1srdAqDEezQ7qnqUTy2tbEshe18kiHJExWKkslwva0mtGGiyF0rqoMr6T3tDLuMRitwKKcK2dSUVXBILLQxwkp/GNuIqGSe+pqpJmERQKbogAKbfUb+OJskELJRK71EDqYzOmM0m2W8ECsSIpLRaxs4gk81wqihE6HAAACAASURBVJUOVRaPo3+//ug/oB969OiOvr37oFfPnqitrWHzv1ictAd1BAbtW1jBs6WDfIl0LQEQPQOkCGXyYmP9unV49ZVX8fLLL2Pp0qXIZnN8r0mtI5Vs8W3beaeysvLO+touLxx00PClN910U36zHuTSRjvNCJSAaKe5lVt+IePHPxj54otJVevWpY9YsGDhL2pq6kdUVlaWO66nEbspm88hohk46JvfxLeO+Db69e+Pbt26iZqRJBoUVu/UO0IrafIxUpNhaGUfoeiFa0SCBKGcRKlgvXbdOqxYtRprVq/GB/PmYdasWVi9ejWvokklnDXyIiZHZzSR8pqduvbZv4fW7yJNRcCjy0lW1W24u181npIFgyEeeZ5EJXmB+l2Yas76euL9VsoLClBCagyi2VXVk8JVJnEfxLhERIGfwFOpQtA+uB4TqgtxEUZQrY3Q+IhItMjsoyiTrl1N/jQWTIEm7yODREV1BhhWRJDuudwnpgtX2Hw2x6QT2obwu6y8jJmTQ4cO476eXj26o2vX7kJwFD4TU5SILYEXO4noAdzAExEXr0sokqVoWfQPKXUKIiAsWLAATz/9NGbMmIFkcwuqqip5OzoHP3DtxqbG+fV1dXeN2GuvKWVnff+LqSVCwpZ/iXeST5SAaCe5kV/1Mo4+enz922+/fnQuZ4+vqKgYqWl6l4huxIhw0JxK8gRPKbuhe+2FUaNG8Yq5traOJyuaQgkQfPojIyQRiEj6NE/G5OCmwdAN1lqjFzc8ysmWJk5aQdN2ZITW2NiENavXYMXKlfhi6RdY+sUXaGpqRC6bQzaXRTqVZkKEIlPw5Ma1EAk0iiMghVNVCkk0UBaBhhWvZd1KmfopUOBfcwGI0oNCTaBQF1LgxO/zlCzBRPESRNMngwJvolJuSgev2BTKtRn5UkzFMKOQo8vAR5SsOUKyQYJUQdI5FJV6iHAjsrDQIHCgqDJRlkBZWTmqKiq59kd28rvtNgDdundHPBZHZUUFLDJOlCk6FsgOiBsgdf2IWl4QoxWgTguDiKrPKWDxfWSSGSxfsZyJK++88w7mzZuHTDpDBAQEZGfh2nY6m17n++68aMya8b3vnHDvEUccsqTEiPuq396v/+dLQPT1v4cddgUNDQ1G86rmvk+/9MKYTMo+OJvNjYkYkd2i8Vg5qUxTBEGTYn3Xrug/YACzpXYfNAj9+w/ggjVRdWkC5RoGF79pmpQ9O7Jhkesy3JMkekf4b2bkCTKEiJpEOo9N5zyf9ezouBQRJFNJNDU2Yd2aNUi2tCCfy3MtqqWlhcGrmYgR2SzsvA3bzsN2HP4cpQbJxpuiNZ7Y6ZgRqjGJcxATvKzWyP4bAURiqmcFCY1qWYpyLs6XIoICYMk7ISpCAoToepjfFwiQFuk/GTHJjJwSH+VISgZAHMnJtBelRQnwicVIrDMCGHXuNMnXVFWguqoMFZXlqKmpRVlZGf9UVlWhtq4OFRUViCVEP1ghquQamYjYBCNRgSZFYRpHnCJiFJjEtTcOicBsSNf1kU4lud9n8eIlWLRoET6c+yEWL16MVatWyahZgm3g52w7t8QPvP8A/gujR+/31sknH7/w7LPPznXYw1va0dd6BEpA9LW+fR1/8kEQaPPmzTN/+MNf1ixfsnRwKpcaE4kYB0HT9zENo4tuWjHDMDTbdhCLxlBRWYn6Lt3Qu1dPDNtrL/Tr35fTd5T2oRU3RxyhxsrCxE/TuwItmhQ5pSRSZixAyrOyuL6i2KbS+RGCm5SWCgikCO48j5ofOZpyHBJqdbg/hf6vfuj/TY2NyOVzDGDsdkrNmY4Duh4CLaqX2K74N/XH0ITLztYMDKpO5XHKkN+j6G6DTlRRMyPwIKkkImFwuYrdVDVSC+D3Cj9SXolllqiHxhRyS0RrJ9AhIKG6HQF9Ip7gsaV/m/R+PIZ41ECUfyzWCmQKN9VrZBqTx1zWcxQDjxtKdRGRKko6HdP1iFotere4iZmaWI0Icnaea1G5vMM1vvmfL8CC+Z9jwfyFWLF8GVqaW/izdF9IDSGfz+Vz+Wy2LFH2VktLy9uJRPRNXQ8+POmkY1eVakAd/739uu+xBERf9zu4Dc+fQGncuHHRVauauwWBNjwatQ5esmTpgQH0AYlEWXfTMNlxh1JiVMMhW4Pauhr0698P/fr1Q//+/TF48GBudKTJVJAXRNqIJj9ib9EkTbM0FbgVCIkoiWo+Mt0loxiOnMyItOoussBUqZ8BTH5GAZ4q8CuiA1tBqLqNJD9wWo/TX3ROBE4iAhPg48N1KK2k6lrCmoIYYfS7L3sxMUCCDJ0X/V/9tPq/BA2KeLhXR27HARlHIsp/STYES/AoUOeZIKIEWEUIoyjsnDRUdSNOv4kzFhFphK+Zjqe2Y4CSNR8CaALxpqZmzJ+/AMuXL8Onn3+O+QsWoGndegZ6un8GR4mkXUhMydSqwHUWWpb1TjxuzayurvoPUL169uznshrp/5RepRFoZwRKQFR6LDZrBMhiorm5Mrp27cf1b775+n6NjS0H53L2vlErNtLzvEpiu5VVlPMqnGo4NIlR3wkBEOnaUc/JgAEDsPvuuzNNvKqqmpl4wv5asOyUtxABAVOPmVOsCv+yZ4n69B3uSgERIIT0UDGNpf6vyAYK3FQqi+pThahLWkQU2HiSvRYmYgggoGJ8MVpTANG28bW9gQyfh9q+CAxF9e4w6Kj9FKjxMipUqToVJSrAYAcj8jpisoBIN3LDaYTUCwSxhMXV5fUpICYFjPC50LaUwly3bh2WLVuGOXPmYtGixVi+fDlWrlwpxtl3UVVZKRcOPlpamgmAnFwmMxu69m7cMmeedtqEd9auza4EGlNTp04tKSJs1jds196oBES79v3fqqunSOn222+PT5p0Z9empjV7ZrPpQyl48nyvn2HFE+UVZbEI8XwR6LZta7Sid1xXyAPFYuhS1wW7DdwNQ4cORd8+fbknhenBsRifD0URBbo4z9CyiVM103INiSZxoXWmVB4KUU+bqxIfE5M+ASXXahRluhBOichBvRQpgD8pNYfUBC/6ZZRNxIa07PDhw0CkACQMZEWwkWw91W8UonSrGhaNS1sQVOQLijRVRCjGQdbaZAjkujaPlQIhZtE5DlqaU2hsbMSqVSvx4Yfz8Pnnnwm5JtvmxQSn61yfXVMjEdOD7gVr167Jm6aZzqTTyzQNr+ia/sbwobvPuvrqK5a//PLLmZJFw1Z9rXbpD5WAaJe+/V/94gmUpk6dqk+a9I8qTXMHLlqy7IB0KjXSNK2ePoI+RkSv1zQ9bhhmwjRNQ2nWUU1GTPbgpkmKmnr27IHa2i7o0qUL+9SUl1eiorySHWUpuiLfJIoCqDZCNRdmv8kJuO2VKEaZ0npTwKKAIRx1bCzCKVDTpWZcGKTUeyr1tzUjqVJrrSIrMgMMWZ+rf9PfNHbh9GMY2BTAqBQnCYtS6iyTTXGUk8mkWIpp9epVHN0QA3Hl6jXc10MRkNi/g3g8IcGH5X48Tdcy+ayd83w3Zefy833PXqkZ+ge7Dx38sg934WUXXtg4fvx4pyRGujVPQOkzhe9haShKI9CRIzB+/PhIr17DKnzfrX/0yccG+F5+gO8FfV3bG+J6bu9o1Kqxba8+FotW6bquU52FbMsVUNBESiklSt9VlFexxXl5GXX416C6uhbl5eVSaiYhWWLVqKwU0RQV8CmSUhTmcKRUmLTZPbV4xa0ioxCtWzDeRJQRavkRH22ruN3OAHK/j/xgGFjCoKNAhQFJxDpyT6EoS0aDimYuaOrEJHQ5BUo1HKJItyRbkGxJIplMMwClUkkmFaxvXEvioWhpaWKh2mw2A5vYg5JeLxhwLtfjqO6Vy1IIGyzzfX+d43hr9Ij2YVVF5eJkJrWyd+8e80aPPXBln6qqloaGhpL+W0d+cXbxfZUiol38AdiWl091pX79+lmvvvpq4pVX5lSbZtCFXp999lmffD432PO8PkGA3TQdIwxDN1mZWTe474UAheZxIt1Rioj6dIhFRhMn9y4xDRyIxaIcMdEPgRF9jn4InCiqIlo51akoouLIKhor0JgFJVoQCBQoqDpVOGJSzavhCIT+LcgX7ZjxqYZZuZNw5KMAV9W1VDqRWH7E1CNmmmDx2RzJEHhQJJNMJrnJl/5NwBLeRrEDiS1IYyjqRQ7/MPk8QgQRAlTRo5W3s7JOxhT2vO04iwPf/yQAFmuBvqyuS93HFZUVq5LpZGNdRd3a0047Pt27d2+71O+zLb8tu/a+S0C0a9//Tr16AqahQ4dqDQ0NkaamJsOyulrRqJZwHKdnRcLqa1rRgWvWrNljfWPTfo7jVkQiZhTQYpZpxhOJsphpRllblFxiKVtmmCbXe4i0wCoApEwQiTCbjVb51EdEtSl6UTqPaNGkPsDdTaQ8oGuciqqqqgpRpGMMaLQ/AWrCSl0BlAKttum8cC1IpcmEgoBQcCDgIMBQtRcChFQmzQBDxoMEONzMKskZav8q+iHAIiCl44RZdeJY6noEWOfzOd4un8+5qVTSjhha3nFyucDzbMM0GyOm/nmvPj3fhe9/Bs9Zkc97y5yEnsyvDuw1VbYztndvb+zYsf7ll18elFJunfoV2WUPVgKiXfbW75gXTqm9AQMGJNJpr3btipVdp7/8ap+87QwKAvTL5XNdolZsj7Ky8sFWNBYjtW+a5CklR9GDENcUMmXKAp3eo98rWSGCIcWKo98V+4Xcgv+SinY4jSbrNZxeK/Q0FdluhbSb1KxTEU8hBadsKApJN1EXIwCl86DzY+NB1oCLsPxPgXQgIyshfBowiAlqtiAd0LmROgXr6mk6909RI2osymzEwPf9xQH85zOpzFvjxh3y2Zo1i5cPGDl6ndMtlp7a0EA7K71KI7BDjEAJiHaI21A6iY2MgHb88ceXL1+e7Dl//oJBvu/uXRYrO9bzvX10Ixrnvs1IpFAXIukhikIoyshkMoUUlooqwvUVJaXTNpJR5xHuR1LRSdvU3MbuWpgeXlRtkFUg1ccjVRZ0UxgEKuAi0zgV8SgVBFXrooiI0owq1UjpRlJQoIhtyeIlLKtD10378jw3cD2vybHz84LAfbNLfdf3Upnk571267/IzPdvfPfd2ylvV3qVRmCHGIESEO0Qt6F0EmoEgiAwbr31vorf//7CHoCxp65HxlhWbC/XcYboul6laXqZrkVMLWKQAQ/3s1BUQY2z55xzDqfSSGGBogdOzVGUIOWBOD2Wz/Hv1PukBJ3LZeX/7VaNqyLlJaMPJYEjLTBYc64oF9fqBioug7JpUBEOgSYDHOvf6Zz+Iy24Qn0rGkXMFBESpQUV+YK2o8/R72NEyJBRnmqKpeO88cYbuH/K/Sx1pIBTqCgEPrX5aBpSjucsQxDMBoL38nb63YRlLf7drdetb5k3L1+iXJe+g9tzBEpAtD1Hv3TswgjceeedsZdffrPPq6/OHJlOZw5Mp3OjIxGzt2VZPU3D1JW7J4EDTczVNbXI5mzugaHIYNCgQfj5z3/OrLowIYAOoCIK+lsJrrZlr9F2ikCgGkfb9iVtkHYLqXS3vZXKxEFYTsgeIbY9L/b7EDC1lT8SNayiKGt7TbPhHifeFsDbb72Fe++5j4GIIioSOKVaEREbbMfmPiDRd+UF2WymJQi8Ja5rz4vHrNcsw3rn0OO//fHgbt2aS4BU+lJujxEoAdH2GPXSMQsjMH36dOPOe+8d+szjzxzr+9qhkUhkL88L6mpr62IkAWTbLvvXdOlSjx49enLks9ewEejeoweee/7fePzxxzk9RcoN5557LoOSaPIsehCFJ3NhMK7066TQZ0hRQW27Mcq1OvHN6SNSDqoMcvKDDCLyHBiIpMB34RxZFFUpeosPCRq5sL5QdSpFIafPkcHGG6+/jn/9619wbAfV1TU488wzmfL++fzPWAX7888/5aZVAiMCaz9wkc9mXWh+ys7lFmSz+bcO+/bYfw8dPPzVa69tIFO60qs0Ap02AiUg6rShLh0oNAL6d77znVhz1h2yYvHis5YtW3lcvKyiZywaJ0FVxGJxtDQ1I5PPoX/f/jjyqKMw+oADMXj33WGSsCfJ+gQBbrnlNkyZcj+qq6vZ3uC8887jSZYiGmHf3VqPtC14hJtDWykphI3qZARDQFJwQFWgIs0f+D35O1aplh1BhYbYtreelcaVQjnZlwtFb/pdwXQwBFzhCImBS1pBFMDS9/Gft95mIKIaUbeu3XDhhb/G0GFD+UyoP4iccefMmYOZM1/mWhK9KivLmR9PBA8jYnjrG9c3+r736ch99p6UTWVfrqqKNE6fPt0rMedK391tPQIlINrWI1zaf2EEzjvvxujzz9/Ro2V9cmQqk5kQMSJHmZZVU1FVzTRrmlgpuunarRv2GDIEhx1+GEYMH87yP9TkqszvyNuGrB5uufk23H3X3axbN2DAbvif889nECMmXCsgouhIPukhjNnknSkQGQpm5aLltO2XJvy7gl9RaLuwCJDapzq4Ija0dzJtt1VGfOFojWtHuo7XZs7EnXfeyX1C1Dt18cUXY/jw4azZR31EohdLWF+Qdfvbb7+FV1+dyU2vJGpKRA5SCqf6WTqTtn3Pfd+wzIcGDOj70og9+80/5phjkqU+ok0+MqUNtnIESkC0lQNX+tjmj8DkyZPNOXM+7Tlt2jPjGtc2HWFZ5mjTsvqZpqVTBIFIhP2NSH9u3332xaj9hPGe0p5T8jZKGZr+b+cd3HLzLbjn7vuYRbb77oNx8W9+g/KKSmRzOVbQpsmVbBrYrE+qJpBttniFH31BqS6QDKRoqNCnk5u2+qaIVJmKTjY+ErRRWy264o6KZIfiNgqYxHvqvIo1JhHFFZl1bP2g6XhlxgzccsstDETUyEtANGzYMD5PamRtKw9E+25ubsSnn37KGnP0s3DhQmQy1INEnyHlhnSLrmN2VVXlS76fe+HgY4+cc8+NNyZLEdLmP/ulLTdvBEpAtHnjVNpqK0aAdOh+8IP/rps9+53DmppajtehHez76B6Nxiw1MQ4eMgT7jxmN/fb/BqtzU3OpMnCjbcKTver/oUmUFLhv/tvNuPuue1lFYciQIfjt736HsvIKrscQaFEU4Lg2exMp6rYo1rT/2LdVSSiQE0KSPhtGKV8CQzLd1naLcB0q/J4CjSIICYAi51plKcFae5JFp5h0lAp87plnMXnyZG6apYjoN7/5Dfbaay8JhCINGFZ4EKAu0oGUzlu9ei0D0Ztvvo333nuXVbWjUXLf9XzHtZttJ/+RaZjTKqorHjvsoG98dvvtJfr3VnwlSh/ZyAiUgKj0aHT4CBAAzZixKPqTn3xn9OqVq34aT5SNjehGjWlaFoFMPm9j5MiROP7449l+vEu3ehiWybUdep8mSfpbAJFo4BRNm8XIwPcC3D75dk5HlZeVo3fvvgxEXbt1LWxHotlkw82SN+QvJN1eVX2GqN/sO0Q1pQJTjS1ZWzWySsZ2u+P0ZcDUHuNt04PttzLRI0dY0yBKt8mRCv1NKTSVYmQSg+PhgSn348EHH+Tr6d69Gy6++CJmEiolBgHMtqSBRwq09CK4k8cS2TqkOHU3ffqLeOON15FKNysQ82w7l06nkh+5jvPAow8/ds/RRx+8thQdbfqOlrbY9AiUgGjTY1TaYgtGIAgC/YwzftLviceePsWyzF+aptWDmGz0oqI42YqPHz8eRx55JEc/BBCO70I3RI9N0WNHaMwJ0zbxmKoIhX8XaHho6kOYOHEi68/16d0X519wARfohdioj0AWhsJycKxfxw2fwvTO85yCPhulsMTvSHm6CICUPhSgomgIytun9e/EMInfkVGd0KgTvyMTOmUfoYZTgGtR6YH+Te1RKiJU4q3k10SAoqKaMCDzuGZz+Pvtf8dzzz3H/VDDhw/DhRdeyE656iUo7EJvTpn+UZ8SjbGIlLicBMOwCh5Ps2fPwgMPTOFIac3aVUL/z/OQzWQo8nroG/vvc8e4Qw6Y3tDQULL83oLvSGnTDUegBESlp6JDRoCioNGjj6lwnMyhS5cs/VkkYhxsmka5YqbRpHjSSSfhiCOOKEyQakLUDJ24XdKKwC3ounE0REo23ARKpykeV04r6RG89+4sroWQVhulo047/XQcffTRQhRVNaCye6lkz3HJhgnQEtgESCjTu6KVgjDPE303In0lgEiAkwBF+lF8ufbqQEXnU9qe6joCiAhsBbAIEzsFRAKUxD6Fjbp6KfBsG30pE8DFixbjtltuw9y5cxlYaAx+/OMfc+2MdsMsQrZjj7BtRiFS04ROnRoTcY4kFeQI2SFdY9XuDz6Yi2effRazZ89mi3U6z1wuH9h2dr5pGvd07937wT0H/uLTqVMnlEzwOuTbtOvtpAREu9497/ArJjJCw2+vGuQE2gRoxvcTibJBQeAZVEivr6/H6NEH4JhjjmF3VnZl9T2mYHMqzjS4p8UPyA7CEhM1s7ccof2GCDeBhi0VmFgADevXrcdll12GWbNm8YR60EEHsbpCfdd6RAjcyMqBUle0H5JxY3026rpp/dgX+AjSjqH1u5JwwP0/0qSPnfpkrPMlNLwwcISZbhspURUBjsBRas6Jo4TPSPRHKVIDRZkvvvAi7vj7HVwfotfPfvZTHHXUUTIiKyqEizEsOt8Sv51lkjhaE5bvBEaKuKFAl8Bs7dp1eO+99/Dvfz8PAr7m5iaqMQWZTCoTi1kver53+7FHHffG3/9+XWMpXdfhX7GdfoclINrpb/G2vcDJkycnLr30T8do0E7VdevbiURFBaV/KB134IEH4rjjjsE+++wDiwvfyvZbiHhStEEpNNPUIWohJteKSLqH6kjEAOOIRLRxhi6E6NhCu2DKlCm44YYb2DKCIoCzzjoLRx1zFEcdInqiRToJo1q8P92wNsZV2OhA0Z468ovyZbUjX9bBZOBVOKeiJh6NoYioCGBXrFiBG6+/EbPfn83b9uvXD1dc8f/Zuw74KKrtfWa276aHXgII2LCjD2yI7dkVG+qzPDsWVFDEQgtNxacoRSyI5VkpNlCxUSxgwYZdKRY66dlsnZ2Z//87d+7uJgTEZAPBN+MvJiQ7M3fuvXO/e875zndGs9W5xX34IWRqrbx0urlYB4Kte0jlcYDe+vUbaMmSJfTuu+9wbhK6WdO0RCwWXqUoNOfaAVc+OW7ciFVNO+vsq//deiCT79ffrW/s5/mTHpg27bn8+++/98KSks035+cXtFcVhxsxit12243OPPMs+uc/j6fCFoVcF0e4miR7C24rhRxOlJ9WWR8OxfGczhQhIRIzWVFB1tgR9ohM/CTSUXrc6eLqooMGDWIasq6bvBCPHj2K2rZtS25WoeZKo0xH5rIRddfh7RplmGD1n7gtUNk2w66eEuOmSoYVV6oLRGyMmSaTFVi92xDlzp999lnOpfJ5PCzvM2zYcDrmmKOTCuOc1bsFhdx6aHNrtZSE6SdZdoBhuOlEPxKTSFasWEEvvTSH85ESmsYMO0VRqkvLSuZ6Xa7/TJ064Xs772i7Jpf9oQxv9OwO/R/pAcSD+vQ5sc3q1b9d6/X6BhiG0aomWMMinYcfcTjdMHAgFXUqsthvQtxTxClEHAgBeVgoQtQz5QpKL3yq6SA36JzXwow3LkLn5B7m1CPLXQeAe++9BTR48GAuqAfw6tnzQHbZIQ8JlhmuK+MeUmuu7lClFt36BhFA9NfDH1sDqa0ClKmQwW4yEcuqe74AH2ER4YCrbNSoUYwz8WiUevXqRaNHj+a/ybpJphUjq3dqbgWI6n5WxshkTAqEDgBiKBSk+fPn0yuvvEIV5eU8xj6fJ75x08Yl3bt3GT/8jsEfoow4rme76/5HFocGPqZtETWw4/5up82aNcsxe/bH7h9+eMfXunWnbJ8v25+b6/X7/Tl+01Tcqmoquq5Hw+FYaNWqlc5ffvrlCn9W9gVOhzPH4/FRXl4uHX/8cXTRxRdQQUEhB92xGMISkaQEtwfyPSg8hyqrIlDPi5TVmVaJHf6FrhNFYxqFwlFmsnGFb2uRZqIAVLF14QJE2YfHH59Bs2bNTrr04BZErASJsZKNx6yxeqyDlNurHitFoMLWrYoMTwS2iJJJt5KdJ60hrjPEzLgPPviAJk6cKNh0uk5tW7dhptxBBx3EFVjrAmsK/OQzwiVXj0WUZvmx5JBFmpAWGEgMuD/GPB4DcUGlr776mp599jlavXIVlyGHFVpeVvqT0+l8RUtoJU6ny1BVs2rPvfYq2avHXhXBmqrK9b+tCbZo0bGqV6/uCGwlbLHVDE+kXexyNhDtYgOWyeaiCF2HDh1yV/24qsO3P//c2e30dN5UUtrd6XAUmUQ5iqJkmaYSMAzdY5qGoqqOqKIoQfZTmbSPz+fPgpXSrVt3Ov/886jv0UdSIICiqilJHXxUJGG6k244WEQABfwnguWWEWCtkaBLx+MGB99jGqwha0FOApEgC+A8VGPFIrtmzVp68MFJ9OGHHwlChK5zrtKFF15Ie++9F5daQLkH1Vlb3Xr7+3Nr4j0WmSEJp435nIDldDiU6gqinSonmoIwMHfuXCopKeGqs4UFhXTZpZfyRgCxNqhu45A1l+QzplucAl8t6ysJtiyol+wSyQpMuVWFaxUWLuJFsGgTmsjxWrVqNb32yqu0ZMlS7mdYYgBIgJaikplI6KGErlWpilrpcjhKdV0rz8nJ+dbtdv8SidSs3m+/A1f26tWjYtSoUba23fZPyr/NJ20g+tsM5fY/yKxZs9wjxo1rX1la0dvQ9d4Bb/a+CV3vnEgYWURKttvt8aiqQ+FdtWEKmRwruMKCo5ylL5htBxxwEA0cOJD2339/cjgMMpWEla+C7wAg1NZxkdfrYcCwauSIn9No1FJNQE+YFE8kKBaNUzQOrw7OAUsMxUtT7iqQFRB4V0j8DVbT118vp0mTJtP3338vcl4M4gmdwgAAIABJREFUg9UFzjjjDDr44IPJ7/eRWSfW8+dxHCVtbZagI+24bYHO9o9H+ifTjCEBD2DrGeK5kWgKtfGPPvqIS4sDIKAq8a9//YtOO/00tkphjYgy6fGkJWrBfDLRV/w7naQgASgFQikVBkFRT1dlwCZCaNPBVQqLTNDTSzeX0zvvvENz577G7ZNgmFToU0QJD8XQkVxrappW7XBQMBqLrNN1/RuHg5Z17Njx/d137/TbrFmzNNud17A5tCueZQPRrjhqDWzzvHnz/A8+OL3b8uXLT4jF4id5fN49PB5XgdcbcBmG4cDiwgFpVjhwsRWBXTgsGq5rE9c4FwXEAY/bTUccfjhdetklLM0TCPiYlIBYCpI5sUhh0YEbDkoAEoTSFQHwGMA3uN20hEHxGOR4ElwzyEwYpJvCcqqb95Pa4Qv3EtoDUAMw/vrb73T/fffRN99+Sw4rpuTz+emwQw+jU087hbp178rwJ5ZcqA0kOF4l2iIYdlhU+WckpRKSZ5kvLn7GTl9KLSAHSHEw9Vwu1pz4BFKFZeZxmW8+N7WYM8BshUAg4z9yoReacFVsabw1fz79suIX3hxA2BW5UwMGDKCTTz6J/D4f31Ow6YS8kQQk6VZLbgTYEhVkhJRjtI5bEm47i2UH5qLoM+miTHPv8cPgr9ANV9lN+uFHH9IrL79KGzdt4r6LRiLkdrkoKxDg8YSkUDQa5iRmzBXYWaqqJiorKqtcLtcKLRF9vUunLm9ffPHZP996662hBk53+7RdqAdsINqFBquhTS0uLnZWVoa7z3zhpbMisTjiOl3dPr8nEAgoNaEajqsAdNp3aEtFHTtS927dqKhzZy4n4PcFaMWKlfT49Bm0aVMJs92wgJ144vF09VVXULt2bcjjEXI8CR3sOMWKA3mSTDixyGOBT003ABBYbnHNoCgDkMj4x1EbfGoLgso+kAspLDMZ1JdsMihKP/bYY/TW/HcYPIWuqoNatWpJp59+GvXp04dVHbKzA7y4ssvOYvVJcVQmR1gYhBUZtZEEa83JX/gZz5yuBJFuNQiKtbAeZVvTyQdSWkeCvyzehz6AGxO/B90c1t17773HlgasPIA7fg9WIAoBHnfccWxtyr5jW8cickhAkjlZgvBRP1Ou9tyS1lLt33L762PhJZOERX4T3HYLFy6imTNnMasR7Y5HwnT6aafREUccwcC6avUq+uKrL2jjxg1UWlrCMIc5mEgkULgvrMXj35Opz7755ptnFRfftsa2jhr69u8a59lAtGuMU4NaWVxsqrNn75MXqTFPKikrH5CTnXOw2+P1YdFSXW7eNRd16kS9e/emvffem3br2pny8/J49yr3vuvWrKcnn3iKvvjiS+HvVxQ6/PDDaOjQW6hVyxacAxSPR0UJgYQAtEDATx5PevzBMiqs0toJWD/xBGmazm44/BtWhkz63BZ5oC6TLBWUT6vpAzdRaSm9++679Mwzz1JpSRlfGztxtK9z58502mmn0cGHHMSuLZSegAUkQYPdRwrcT3ELfJBom6ohlF54T7ZHtlm6MNlQgJqBLA9uKULIz8trIM6CczEW+BvAAwv5ypUrWc0AJcBhjUpwwWeOP/54dsfB7Sgo1VLAVEyTdHcjNgC4Nq6ZDlbbnlANAyIJ1GzlGgb3/5QpD7H5CXIJNgKXX34ZHXrooVw3atPmDbRmzRpWbFiy5CNas+YP61kcXOY9HotWB6vLv+3Qoej+zp1bf7BgwZEVRMUNIuA36AWyT9phPWAD0Q7r6h16I2XWrFmBoUNHHlxTXX0RkXJqwJ/dMqEbqs8fIH8gQHvstTcd1fco2nvvHpSXL8FHuHS4XLWq8gL45IynaMGChRQJR3hRxY72pkEDqahjBw6rK4pBuiHENAUASVfcls+LRTEWE/GLhAY2HYR9RHyhLl8tXUmh7pXEzlw6lQThId3NhLbgHrjf119/TbNnv8TyN9VVEPAUgIdFuXPnTtSr1z8YhNu3b0/5+XkENx5ACdVTpRSPUAoXLkopHVTbpSViX5LmLPNuZLslAEhtOQEWwjJBTAdtDQZrqLKygq3PL774gqnZiLOAZYi/Y+Fu06YNa/SlyySJa6V6KOVyk78TqhSsRG59bfmZuj38F4HIijeh3wGkQp1BACSo9U8++RSFgjXsusUzDBx4Pe23337k9UHrLs4WJiwjFO5D/OuXX35mq0lPaBTw+8yystJNYOC5XM5njjnm0G+eeeYZ2123Q5eTpr+ZDURN38c79A6gYU+d+nhRVXn1qX+sXXOV2+3a1+P28AKMctsHH/IP6nVob+rVuze5PV5eOLDzT+ii5IJULECtUChbv/n6fN5NY2EBCN140w1UVNSBVC5/CtVqHeWEeDHx+73JeEuyvg/WNANuLJ1iMezMEUQHDU7EJ7j4NT7zF3tJxBbQhpSrSS6w2JFL9xlAp7y8gunOCxYsoJ9//MVim7mSMRQsjrCSkIjbtWtXateuLS+YsJQ41uV2cfxFatFJt5q0alKuwZRVJxdi6QqTeT0yboM+hQtx/fr1/AULCEmiUErA3yTZAu0vKipiFxwsV5REx99wyPvL3hNWG9tiSctI9IlwmQHQwET8c8to60CEft+yMqAYSzwrng9MSmmV4Z7o9xefn8nPiX7o0qUTDRs2jPua3aKO1DKEpNxlyz5jC+nH776nktIS8nm9FI1FIrFY5OtWrVo+dv75/eaOGjXKlhL6i+9Mc/64DUTNeXT+YttAxy7dUL3Pqt/XXBuLxU51OpztsaPWtBgd1LMnnXTyydSrV2/KKyiguBZnUAA5ABYAXES8sDELSqcPP1xCY8aOo+xAtqXovC/dMuRm2mOP3dkKwoqnAIScRG63k60hpmSn0bJFfR0BQtFojOM1sIJE6FsAiFTIlkBU1/W2tS6QQCTo34LyLPTZpA6blPgRO3Qc69aup2+Wf8sSNZ999hlt3rw5WXwPfwe5Af1VUFDAEjn43rlLZ+qyWxcqLCyg3Lw88npQkgGKEOKaIHWkrCRhmcn4kXC16RSNxSgcCnG8BBI5cEFhUd6wYSOVl5dR1f8rImjxuKXDl2BLFPlRAB24scD4Q70lkZwrXlnhjoMaBcpqxFjcVD57Kn4mPiutRbQFn5WMuq1Prz+xiOpdNWBlijgg+hv3QvsATKFQhOa+8hrNnj3bIrwQyz+NGDFCgJcO8CJulwR5UNOXf/UVzZs7j3766UdmX+q6ZqgOZXV1deULBx988IwFC974w44d/cVFopl+3AaiZjowDWlWly57/6O6smas3x84wuFQfQ7VrQAYLrzoAup3Zj/Kz88nl9tNsXicwqhiyrtXlAcQAqS8aBHRyhWr6J4J/6GSklKKhMLMihs8eBD9o9chTEAQ9YEMUslglYS8PJTyVrgSKi8kLKAp8lhwD1hCXC2VLSEZy7EWSYfKcSIZH6obc9lqP7BgpwgXSBFQVuq2XF5YBLGwASgAhnJRBMENbjAAAWIYIAL8/vvvXIo8K5DNbYYLC4u+/Bk7doizAqyhZwdrqV27dsn4EgNqWowL5wNMAHSwcPAFS0TGggAisGpkYF/GkeCKy84JMPDA/QaNPoAhYlacs2MVCsT5MrFU1CYSCuMAd2mJ4V5yURd9mAJIgBG+GgJEZn0WkXUhABHaiX7HM6EfZE5XsLKGpk17mN5//31yOwWI9+/fn6699lr+GdViMVelegOPqW5SWWkpkx7eew/EkxgpqmlGo+FgdXXFl4f2PGjgwo8W/qjwzsg+duUesIFoVx49q+3FxcX+l19++9DVq1Y/WJBfsI/b7eMicO3adaCbbhpIhx1xGBsgsBrkDj0WR/BaJCfKMgFO1UGbN5ewT/+DDz8S4pom0VVXX8kJq7B8sOipDuS2JMjpQFzIxy45TmDEggi3DHbsXPkzxgQBgRfShZbG2rLcc3Vze7ZrSLbJ3traFVTCf3heZnIBkMNh+u67H2jRosUsHIrnF/EluCxFbMjldnCiKP7NSbZW4D8V+9nyNQIgYDGFhYX4Du4nq8TK6rS4BxZuECY6dOjAGnGHHX4oB/XhFpSfl0C79X6pT/khnZqdOlPIHcFCjfJzpseLUiQMhzVmW94RQLQ16nnq0/Uw83Si1atX08MPP0zfffcdzzvQz4cMuYWOPOJwflZQv1PuPUEHZ1q4adDChe/R7Nkzad36texK5mLmidjSg/Y78M4TTjn2sxtvvHFbyLpdU8r+0M7rARuIdl7fZ+TO//rXv/K//PL7/uv+WH9rXn7hbg6HU3E6XHTUUX3pyiuvok6diohUkwxF0I2xALE7zrImxM5ZuFAScY0WL/6Ann76aaqorGaX03HHHkvXX38dtW7dSpSWZnoBLB+TAj4ftMXYKoKOHKtkK3DLCOZXLKpZlVFlzkpdHWsRHOJd9l8+6otViJ3/tg4FwqKGoGGLwnuw0JwUDoeovKyCfvvtd1q1ejWtXbOG1qxdS5s2bqJgKMikAsk+gyszyYaTTIFkbMaKeTFBAHE3JHG6WYAVbES3x0MF+fnUoUNHlh+CSOvePXqwKxB9CQtHSCOJ6rFSniidjVcPPNQjQST7oXZ/SPYd2ibjRXVjXWxV1s2stW66fUBUdwwUcigOvt9HH37E1PqamiCP1bHHHM1STIiD4e/YGEDQVowjigS6mbSA/v/882X0wgvP0erVKzn/KBaLxD0ezwfZ2Vn3OZ36wi+++IJ17exj1+sBG4h2vTFLtviII07J/+23Hy+JxxI3uV3ezi6XW/F4vHTqKafSuf37U6eizqQbCdbC0U1I5kQoHI3w+dJ1g58BHFj8QNWeMmUKM82gVJ33/1Tuu8aPZ9UEEaQWKtbwhHg9SFD0s2gpQE24hxyUYGacZi0oIj7Dxdcs5ez6urshMNTQYVNJxC9qEw7kDl4QEoTrKs6sNcRwKiorqSYU5BgP3G0oxIdFE5+VVgXak25doD+lNYSaTK1atWI3G1x7+I48Jrj/YBFJd5R4ptrqBtv3nNvSwqvfMhLkBUHrllVa5b0EKXErytzbZRHVA5UWsMFlOfP5F1goFePQorCQrrnmGq5XBSsQZAXO2YI8EAOScB0L61Cn31avotdee5U+/ngJCAyYl7FgMPj5//t8x9x449ULi4uLBevGPnapHrCBaJcarlRjr7jiioIP3//k39U1NYMCvuyOmqYr2FWff/4F/FKL/JgsQsIqKpzGEqK+j2aVZBDrglh44ZLDgvr2/HfokUceEeww06A777yDzjj9DEttQKFYPEo+H3JqTCYn+DxOoT4guMsChOJIxBSLm4wHyd1t/Tt5LjjQgFGQ5/w1GJOyQnAdssvLki6SibGsiCAVrkG20HXSOSkV1UyFlSIWRbH4y/yfdJKFtDIhbQRAgltOyuGITUBKB04QDADi4nkkmEl3nHT/4fytW0VbByJR86l2bpH8N54BgCpBNRmnszYO9W4aGghEUnkC/bV50ya65+676aeffmKiyX7770/jx47j2BvH9gCOsRhF4jFyONw8t6AkIRmdlRUVNG/ea/Ta3Ff5sw6napSVlS6Px+Mj+/cf+N5TT9mlyxvwQu3UUxqyAuzUBts3J6gu+2bMeO6y0pLNt3ncvo7QhfP5AnTHHXeyagByebCQAXiQMwTVglA0QlEWw0SFTpUtJBnHcDmctG7tOho9agzTiLH49T6sF02dOpXwN7EIC6o2EliRFOr3exAaZ8ByOkTeCNSywxY7TjLjZNVPucimxi+1eIIq/tcPudP/a3FqGehP5fwIUJCkDRHwF6CDz4DEUFsxIfXKJEkSyVLi4inqEi8kuKRbTHV/xrWwSCN2kiJsiETgPz+2D4ikW062EdYqLCLeoGhaWrulbE89W4cGAlGqPwWJ4fPPP6fxY8cmiQ1Dbx1KF5x/vmBuoqwF2H2JBNVwMq8oJcIbpAQT/jn/aM6c2fTqq6+ypW+YCTMUCn2l61rxRx+9+3aPHj0QSLKPXaQHbCDaRQZKNhNyPS+99MZFf/z+6z2BQHZrSPD4/QG6+eYhdNRRRwl9OCvZE351xeHi3WRNOMTxGi5wBkjh2kAqs8rikRjNfW0uTXvoYb4WrKkRo4ZTz54Hkccl8m0QNoCUD2JBubk55HIJMVBcCztVxJ1CIahlJ1ikUwBPuqaZxZZgglPthbNxQLS9AygACztuadVg8YeloaiCZo2FDjkwQu1H9BO+p6sapBMH0hf2LVshgDJd5UB+Jh3YpFsO4IPFVkr+SNep/LuUE6r/abcORKk2pooOphh+QoIonYCRTAxuVIyodiv5mg4UM9TJZVl2ICbcf+9/6JNPPuEx6dSxExMZ4LJELA0ChHAjgyQC6r/MTxLjoVIoiLidTi+/PIfmzZtHwWAVzjVKyzZ+0q1b59s++mjRUptNt73vxs7/nA1EO38MtrsFJ510kueXH/84uqyi9MXs7Jxch8PFigBXXHEl/fP4fybrKWBHj8UGAXIwpEDXDoXDwnphui84blbOjWFSaUkpDR82nPNsYAEcfXRfrnqaX5BLLqcInJuU4PTT3Lwc8qKct3XIWD3qBoUjETIMmUciaggJlWy5wwZCSgsmZcnsSCASACno3HKXDiBibEyW6QYP3KKFs5tKJoqmUcUtU0UmrNYdxJQlk1IMr+t+k22RwIR/cy6WlQslyziI6qjbmibbA0TiuunjJuo/QcpI44KCcM/iEK7WDMeImG5vbVosy+/Dxe+zK5hVFDSdbr31VjrrrLMICu8Q11UcEFGtYaIC4phCM9DF4rguWOEkBGFffPEFpuEHqyuhD2jE4+F3WrZsM3zPPW/5evbs/n+9ouF2v5H2BzPVAzYQZaonm/g65557rnvZx98eWl0Tucvn8x6G3XNufh4Hek884QRyulMuHbGlF5EZxEJC4aAVy5CCorzkicXNMOnNN99kNxziJAiq33DDDXTMMceQA0o/PEMg+Jkgj9dNOTlZ5MAv03RlEgmTgqEQRaOoPQOrqYk7w758RnqAVbWtBFzhohMEDJboqeXxlKBkchmNP6dvb9k86W6UxAPct6ykhB599FG2ikzdoL322ovuuusuztESB2KYIg7HslBWvlmtvDdF4ZytGTNmMBhp8SjFozHNpMScLl26j/rkk3dW2kmvGZkuTXoRG4iatHszc3HTNNUuXXbfLxJK3OlyeU9VFPIBiC686CK64IIL2J2hk9jFMwhYu3mpMRYO16QFwYUlYBUmoIryCrr33ntp2bJlhDjTIYccQrfddhurO4OmzaVSFaGgALq2P+AVv+faQsimJ3adIDaUQMIqpdSwM/P09lWaqgdSFW8ltV+QTHgO1XLNpQMRl21oUJPqxtTAjHvjjTdo5syZVF5axq5JlDo/9thj07QDBaEGQCTzu6RlKeNauC5EbgFG7y9eDIYJ1BoqotHIw/vv3/M/ixe/WtmgBtsn7bAesIFoh3V1w2/Uc++eRavWrRvl9fjP8/kCAbx4yLy/5tprmQrMu02UZ0DROouBJXeeyMuAOrYMxsu4jdhvKvT5ss9pzJgx/LK73V6ub3POOeeIAmZwp7AGnU4+vxsClExWYEUDC4hiMV3UKuJKqbi/yO63j+bfAxKI0FJYHlKLjqve1iKQNB6I6iV8GAarWjz44IP0+6+/MV0eRQyHDBnCScDSYkP70q2ilMtS0Lrl36HdN3XKFPr046VwS5uQGayqKh27ZMnCh23yQvOejzYQNe/xgTK0u2xz9DrdSIzNysrJAuEApISRI0dy3gV8Z6KEgohfgA2HAz/D3RIKwRpK1aGx2MpWHIDokYcfoTlz5vCLD1CbOPEB2m23rkxK4FwbJjWYlJXto4DPnSwox0FwkygSEfk2XCtVddaqotrMu9ZuXhrYiFgRqPepWJEUpk11lMLJxw2xiNJdc9j0sKKH5XKDJTP/jTf5/i1atGDSAkRoZQxLMhzTtfJkHhh+B8KJkJDSacUvK2ja1Cm0YsUvTHSorCyrad++zfmjR9/5Vv/+dryouU56G4ia68gQEZS0n3xy9lHLv14+1eV074UcIPjRx40bx/pvWBJARIB+nMxFgQcfB15e0HLxlS6IKcsg4DPB6iCNHDGSfv75Zz4HCs/Dhg236vMAvMCMw4uuUlaWj7weJK8i/0YE9rFzDoOkEI4Stp8iPpQKzjfjrrWbJrYrlmBrioQBN2uydlGy4J3sLgBRw2JEbIFb+ne4PlvcVi7Xp59+SsOHDSO/z8+AMnz4cK4XJUvAizQDMa+QhAvNuVQSrijpIYEOwreLFy5kdZDS0s1MXqipqV7wj3/0HNK790HfFRfb9Yya4+S3gag5jooAEnWffXrtu2nT5olZgdyjdN1wtG3bmm65ZTD1OaoPAwESLeULzuAjMjGTrgqAkCxml+6fl26Sb5Z/Q/ffdz+XI8CLPHToUDrzzDOTQMb5MCZyhxxJIGKNBDCxTaJYHAoKUZayQVlvcW/bNddMp9RWmyVdYBhvqbbADLotgEjIMTWErJDOGEzmUFnirVDavn3obVwkD5+T7jmkIkg3nGw8/o0vzO0k+FjVclk/EKVGIjF66aU5NHv2LE7CdrsdlaqqPNmtW7cH3n771bU2eaH5zVAbiJrfmHCLiosntHvggQdH+n1Z/3a5fN6CgkK6/MrL6Pjjj6Gs7OxkyVMJMEmZGKsct0xUlD70ujRj7Chfe/U1mjVzJlVWVhFkaCZOnMhVP+UOk919BKozUU5OgNwuh8hRYm04hSIgKYRF5U9ocTPN2VJJsONEzXRipTUrFbcRquWCfKJbsaIYC+dyLBA660g0BcOugUAkbyuTqPnfVuly3HP6o4/R888/zy7iAw44gEkLIMzIuSjnr1SXkOUsML+FaoWII7HSuuKiks2b6LHHHqVPP/2Y6x3V1FT/rmnaXYFA0TNr134sdK7so9n0gA1EzWYoUg0pLi52P/bY01cHg+GRLQpbt3S5PHRkn7507XUDqEXLAs6BkS+0TFiUeTHIvUh3ywk6rlX7R8ramCbHdZ5+6il67933qKYmRD179qR77rmHAUnKysDG4lIPDqLcvAArKIidrVigAEKQ82HpGyvR0AaiZjihttKkdCAScyRVzRWxIkmXVkgyLYU3ryEWUX1NYMegRWx59513aMzoMUklctQqOuigg5LFCNk6t6jmuJYETFnOIiWJZJUaIZN+/+03Gj9+LP3222+QAdJraoJf9Oixz+VLlrz9/a4zSv8bLbWBqBmOc8+eh+77yy8rH2vTpl2vSCyhtG3bnneI++yzNymOVAxIZO6LBwADSoJOOhDhb+lqztA/Q3Lgxo0b6aGpU5k1h5catWGQxOr1+ix6t7iPBKKc3AAnt8JXj6WI85NC0CkTpQTYNYdVKk0zrRl2rd2krVhE6UAkSQtJ2Z8mBCJhGBn0848/sWsYwALSzHXXXUf9+vWrJQibDkQ4T9S6EqoL4h2QcaREUhII1V6HDr2VsgMBlGI3DUN/8PHHJ91qExea16tgA1HzGg9q3bprq1CockTLlq2viGuaz+H00O2330Fnn302aTpyPFKBWblLxCOky+ngxYYPXZb4lgwjqbOGBQaCk5MnTabVq1ZxDyB3CLRtWfJZVh1VSZAVUkAkdrEoghasCbNKNXbMIPxaq4FN325mc2p7miPUHOTYynpFmG9QQxAK6plwzaW3JUkKN00qLyujcWPHca0iSExddNGFdMkl/2YF86QCRloStZjzgnIuwSj1Pgh5JSmX9OQTT9BLs2fxtaqDlWVFRZ0GXnXVBS8NGDDALhuxPZNjB3zGBqId0Mnbe4tLLy32Llv26lmbNpWO8vj93SFmCoWDm2++hVoUthDlFixWnAz+pnaCKV03saNNERWk/1/W0cHfv/zyS5oyeQqVbN7M6tD3338/9e7dOykAKiizogorCsPl5PiF9ApqEllAVB0MMRCpipOByM4e2t6Rbs6fE/EgLO5g0CVjQ1ZpiMbGiLYGRPFojCZMmEBLly7l0hggLMAqQtmMrQERriUp3XUVxJFKgHkOdt7PP/1Mj0x7iH788Udyuhy0ceP6ZZ07d766f//Pvikutqu7NofZaANRcxgFqw0HHNCn+8aNa+5zu90naYbhQrGwCRPuod12241FRwUZQNSKqZsgKMsY4FOweJDIKoQiRVlmuYO0fqIPPviAHpn2MNd/QaVM5G6gSFvtUgMG8mTJ5VYpOzvA0j5bAFEUqs0qGZaOmQ1GzWhCNagpwk6BpYE4kWStiY2JUO3I1Binx4iMhE4PPfQQvfXWW7zRQa7c7bffznMThpAExLruObQJ8x0K3FIrT8SLhKsO2nRIU3h/8fv03/8+RdVVVVDqDsfjkWm9eu03Yd68eaUN6ib7pIz2gA1EGe3Ohl9s1izTcfXVHe5wu91D/X5/ti/gpxtvupFOO+0UEXaxFgCug2OKYmEy0U/491OEBLGIRBiIBLFBuDHSlZ7ffPMNmvH445TQEtSxY0cWn0QhvLo0W6dK5PY4KDvbxwKmACKW4zeIXXPRCIQyFTItwMvUItXwnrTPbFwPiE0O5k4oJDYz6ZseTMZMjbFIR7Ms7IRO8+bO5eqtmKs9evSgcePGsu6c/Ix0vaWsNOEulAri0ipKByJRj0mh6qogPTztIfp46RJ2b1cHK1boevzW44/v8/rs2bNtYdTGTZpGn20DUaO7MDMXOPzgo/f47ucf3y8obNE6HAnRGf360R23385uMwYThSghZRHquaUEGrx4ACKw4iTwpLvxcC3k/bzwwgs084UX+bN77rknLwCoY5Rk31kvuKIaLO0T8HuYtg28ScaIqkMUi+ukMtiJBSFdDDUzPWNfZWf0gEweDYWgqG6w+5U3PlypN3MtUhWV8+Fw2U8/+ZTGjhnDG57uXbvRqDGjqXv3rknyDAMSdOPT1EO4TSDKscpHhEtacEqbJegq/AgKqQ4n/fLLL3TzzTd8WH4jAAAgAElEQVSTahqouGtEo9FXevTY68YlS95dn7knsq/UkB7I4JRqyO3tc9AD99zzaO7Uyfc9pKrOC50uJ7VoWUigrx5yyMHMcONDARhtPZlwe4EIrjqAz3//+196ac4c0uIa9erViyZNmkQul8jHkAmH/F01GYT8PgFE7JpDPSMobgdDFI2hVhGsM0tRoU5A2R7hXbcH4nFYRSEy9FRdpUzGiHhaw61rIE1AoS+/+ILGjB7NVXG7dOpMI4uLac+99mQLhgs6MhAJ4yU13wUQAW6kVp6GOlwAH6ucBkBKlKw3eMM164XnmbigG4m1Ho9n6HHHXT/nscds4sLOnKk2EO3M3ieCDL7r0UefOfXX1aun5ubkt/N4PXT2OWfRZZf92wrUipdIN7AXFArb9R3bC0R48bFrfPzxx+n1efPYNQcBVcjvOxxqkqyQ9MmrBvl9Xgr4USJclJFAS8CaqwmGKRITMaJkSYGd3J/27TPXA5BwgnuOdW+tI9NAJGs9ORSFvv3mWwYiEBc6tG9PI4pHsYuO89akdBVUDa2YkcynExq8Yu6yWxqViK1aS2i2KOsuNkplZWU0tngU/bLiF1wnHovFXuvevcsdS5cuFPRR+9gpPWAD0U7pdnFT0zSVAw/s3e3XVavvzi9o0c80FQe05G6+ZTDnDME/D0Vs1tzCywSLqNFApHAQetq0h+mdt95mN92ZZ57BFhiK5tUOTuOeOgX8XsrO8lo5RNxyQg0iJMLCIpIZR2LHah9/lx6ANc5xIk0UteMjgwmt4oKi6J+DFPrhhx8YiCLhMLVr05ZGjBpFPfbpkSTICJecwWKm6Tlz7LG2yAl4Z1DZFdVgcWHR7FSxQTzHovfe5ZgoBIEN0yxxuZS7Lr30vGnFxcV2efGdNHltINpJHY/bDh482PfsszMvUE3XqJzc3KKEYdJVV11J/fufS4GAXySOWv5vps1tYxHYHotIBH2JqbmTJ02lBe+9xzvIs846k4YPH5as3prc/TL1SCe/10vZ2V5WWBBsJDCVdKpBHlFcZ/Dh8JCl4LATu9S+dQZ6QLpmYUkAiLS4qPjbVEDEQGGa9NOPP9Ho4mIKh0LUvm07GjFqJPXYZx9Z59GKDQkgSrYHb4nlmmPrx4QQcAymjgAjC4Rk1VsAWLCygktPoCAfPINVVeXLnE7t8vLy8h8y0H32JRrQAzYQNaDTMnWK15vbJScn+z6vN+t0ny/gBFV14sT7qaioI9NRc3NzKBSNcdlkoJDOJRnqv/ufAZFcXPBixqIaPfDAA7R40SIGIgidFhePqO13lyw7VGZ1OSkQ8DJQScFTnMeLlC5Kjicl+zPVOfZ1dloPpGKEkHEKUzymp2j9TWARsVWkG/TL/6vAF48aReGaEHXs0CEJRELb0LLKFFHypNZhMeMYnEDq0RMUZTFe5KuKDwvGnYiPosj4kiVLOC4ajaHsRVQrK9t4RzRaPdEWRN05084Gop3T79B2c61bt/lCU6eJHp8/v7o6xOW6jz32GDIM5P9AXVsnxSEkeZwOF8eIJGOobrO3B4j4HFO8jBA4XbxoMSUSmgVEI9kthziRYMXhZ7yyOieyej1OJjNAYFLTRLVMZiiRI8ma48vvpP60b5u5HkhtWlSh0BEVtX4yrayQsrwV+J6Z1QYgCtXUUFGHjjSyeBTt3aOHJbIrZ5aIk6bnE0H5QaYoAKSwYYsAiOKi2qy0nhDXhKJ3PBLm5wJxYf5b87nYY8nm9dSxTZs9flz14wobjDI3l7b3SjYQbW9PZfhzvXr17bB69YqJLrfnXIDDnnvuxQQCnw8xIT2tAJmVI4TKp9bOsL6mbBuIrExE9u2JxeXhhx+lt996i90XZ/Q7nUaMgGsOAd8EBCKTlFhSQN1F/T2xKxWH2J3yS8763DgswRabNZfhmbLzLgcCChdXrIkmrYptEWYa3lKVLaIfvv+exo0dS5FQmIo6CiDqvvvuXIZEkGfYWb1Vi8iamfyZhKZTNCJKlEiLSFhHCikg/hgGffLJUpo8eTKFwjWU0KJUVr757ksvvfCuadOm1TT8WewzG9IDNhA1pNcaeQ5ICl267X1eZVn5fYWFLdsripML0p188kmglLLVgwJkYuEXqsgAq8YAkYjtIMgD1lyMpk+fQW++8QbvGk8+5QQaPbqYXW+GKawxfA40bbhFuLgDX8CikifBSACRKBsugIgJSvbxt+iBZE5aUFRN4OTRbTA3G/rQzLg0ib7/9lsaO3YsRcMRAUSji6l79+4sy2Oy75dnWD3uacxXsZSJBAeDUCAvxkX+YBVh3loghHmqi5hXVVUFK4p88MH75PW4qLyy9KuOHTsN7NfvhE/sAnoNHc2GnWcDUcP6rVFnjR8/vu19902e5vdnn6ooDucRhx9Jo0ePoUCWn2un8MuepKxmBojEiygsIujDPfXUM1yPSIvHqG/fPnT3PXeR1+tiPTsGQCshEHlEMH0U5shaNWnYGhKII+oQWa4S/klKWTaqi+yTm0EPACAQZ4FFJOn8TQVEmDUo1AiLKBaNUlHHIho1upi6MRDJekgCarZ0AFvSIxYUyb9rEESNamwVifkqyDoep4urvEJ78eOPP0YKBVVWlGETVmnoxgMXXnzlpAkTbq9qBkPwP9MEG4h28FCbpukoKGjZn8g1qbCwZUufL0DXXzeQJe8NBbGZOClcaiGzFpEEIihlo3TDc8+9QHNmI6E1zomzkyZPJJ/PI6wx3LsOEJEhEgmTvnn46VG/ptYMShXG28Hdat+uSXoAQJRgIJIxoswDkQAHJLR+9eWXDETIbevUqYiKR4+mrt26kcMpVDtEufBUTlHqkesCkdgwwe0MIIJ7kZNmVQeXtwcQcQ0tXaeqqkp68MEH6PNly3BtPRYLfxTIzh5yySXnfGlbRU0yqeq9qA1EO66v+U7//Oc/W3322VfTcnLyzzYMhXr2PJhGDB9JrVu3Jm/AS5D3AWEgk0Ak3Blg3gE6XEwymDVrDr34wouU0DTOWXr4kYfI7/fxfYVrQ4AOu+Msiwj/TterY4vIChzLHCKh7WUff48egOaczkAkNeeaAohEVVWFPvv0Mxo/bhzPty6du1DxmNG0W9euLCuVDkQAo3TZKul2E30u5i+AjQVR46KkBZ6Dq2sZBrkdzpSFZ+i0ePFi+s+9E5iIU1VVsdnhcoz7xz/2mTFv3rzw32Mcm/9T2KvGDhwjxIayswvPcjkdT+Xlt8zy+7PoisuvpLPPPoel7+O6xrs/mbiXHiMCO61+t4R4gG2TFdiWsYDIya65V155jZ595lkGot1370aPzxBac5Iqm5RwsIDIqTrI7XbyF+6FFzse1whyKsjdEPRYxJXsKbUDp1QT3wqlww0GIlkkL9NAJBQRBHB8vHQp3TV+PGvN7bZbVxo9ZjR1YeV5qyQJS0kJ5ui2gEi65rDtghQVgAhzFcAE0AMQSQsPHQjyzq1DbqY//viDotGwEQpVvxGNx26IRit/b+IOti9v9YC9auzAqXDppZfmzZk1b3pBYeHZKDe277770fDhI6hr167MVuMorGLwwl7bD55yPWytTDPAQQiWCgl/iJ7Kl1UmsgparoPiMY3eeGM+PfXkk6zr1blzJ5r++GMUCMAiEvfGS8wAx246kzwe5BL5yO2GOjOqY+IFj1EYJaWxkLCqgg1EO3A6NdGtJNtEjL9QV4CSO5QK4LHNVKFw0XyUNOH4k6nQ+++/T/dOmMAbmt13353Gjh1NRZ2KLFkpscVJuua2WLkksUcyRMUcFlaRRpFolAxdpCVgU8X8H1YrASNUpR+++46uvfYaysnNpqqq8nJSlMsGDrzidds910TTrM5lbSDaMf3Mcj777Hlw37Xr1z/RokXLzglDp0svvZQuv/xytoYESJisRMx86XqObRHS6gMiaSUJi8m6oKkyUL377ns0nSX3DWrXri099tijlJ+fl3RZpCgHqAhrkNfrpmwUx0OBIixQhskvOCe1arrQw7Po3DuoS+3bNEUPMDMyxULDwi2BiFlzIKo05L5M/5dzMDW/AUAABLh058+fT5MnT2Xg2XvvvWn8uDHUvn0bdgeLOZxibQpWafKCLH8l251ebVaWiUBiLuarlAIS6QfCkmdANBS69dYhtPybr5A+YYZC1c/07XvowLlz5wYb8rj2OX+tB2wg+mv91eBP33DDDTmzXnz9Vq/XP0hRlCx/lp/uu+8+JLay2wP+aVJNSliJg40BIlwvGAymuetSVwNZAX9fsGABJ/SBrNCqVUt69NFH+Ls8ZNEy1XKLAIiysn1JIBIFyaDOHElmsAsgShXia3Bn2SfuvB7YKhChLpGaeSAC6BmwvEyaPXs2zZjxJFv2PXseRKOLETttkeaGS4FZLSCqleMGOyg9wVWInbJ7LhYnQ6rZW+5s2dFej49mzpxJT8yYDqUFqqgo+e2MU0771wuz//vxzhuM/50720C0A8Ya1lCLFl0Prq4qua9Vy7aHJxK64+xzz6ahQ4dyprfcnemWxH1t/3etfd9WWyusH7jmEL9JsGtOUm5rSXabQqUYbpBHH3mE/eMtWxbStGnTqH37dltYRIoifPJuj4uys/3kZAYTVLjhnjOE8Gk0BqE5MrgQjA1EO2BKNd0tdjAQCaFCAURPPPEEzZnzMgPREUccTsOHoUJrfm3LJ5nPlFbLrhYQIdoEIKpt8eCdkLI/0hKS1hJugPuXbN5ME+//D33//beIFWmJeHTGPfeOvWXAgAE2aaHpZpywSJv4+vbliahnz9P869Z8+29FVUcG/NltABb3P3A/HXHEEWxN4MXDkTBT1TDrdtyfuUPqA6KUMGTaMJsqA9XSpUtZgThYXU0tWhTQlClTqEuXzskyEKkyziKnCSSFrGw/y6FomsHMPhaQDIZ5t+lQXcygYzCyj123B3YwEME1BzACEGAOzp//Nrvijj/+WBp66xDKy8tO5qyli3Zs3SKqH4gwV2MRJLjGknM8XSYIjDpRp+spen3ea0SmTmvW/Lb8sMMOvXLRone+sGV/mnZK26tG0/YvX33vvXsWrVu7dkJ2Vt45hmE6Dz/8cCoeU0yFLVpYZbcNds3ppki8q2sR/RkI4R4yHgRrBRaPtIjE46WGmSup6gZ9+umnnFVeXlZGubnZLHWy5557pCwikA84d0Nc2+lSLLKCU0itmLCIcJ8Iv8CpGJE9pXbAlGq6W+xQIBKUGJVBQKOJEx+gBQsW8sbstNNOo0GDbqDsLL/1TtTWl9uWaw4qJPUdcM0J2R+Nwa42EIEhqNNXX31JD0+bRps2rqdYLBINBqvueP31lx45+uijhc6RfTRJD9irRpN0a62LKu3adTkuGo5Nzcsr2B1AMHr0aDrhpBNEiWQVFoaIEUFgNKl83IB2CVdDbSAS10tTPzCEz/zzzz+nhx56iDZu2MD6dpMnT6IDDtg/eddUjCjFVPJ6PeRyQ/hUxJmYvh0HeAqsS1isvAY03T6lufRAUwKRVRso9agqcwzAuAyHI3TffffTBx98wNVTzz33HBpw9VXk90N7UaYHiE0RW/pQ/JBHnRiRBCIJNPJ8JLhGwmLjJNINRKKs3PgBnFA4b9pDU+mzTz9l9YVwOPhutw4dBnz2zWe/Npch+ju2wwaiph9VtbCw/ViP032r0+Vxde3anVW2C/+/HDgz5LhGkGUFWUyg7bGA6mu2ZAthZ8fy/WypCIkg+QJDqRiU3G+++YatoHVr17LYKYgTffocmUxcTLKJoN2FF90Ume3JFxj5HBbbSYp/CT6VPaWafko14R3qAaKwVVKhUWSFepsMWwglvRWqrKymCRMm0LJlyygQCNDFF19El1x8EbM1xVH7rTCseCr/aStAVPeWcAPCjYx3I7nhs949pnWDMEREb7zxBj388DROsq2oKN1kGNo1lZWbX23CXv+fv7S9ajTxFLj88suz57729hdZgZzu1dU1dMstt9B11w+kaCzCIj61bSfxm4YDkXB0SCDCSydcEJYgKXZ/JJSMV65cSQ9MnEi//vorq32PGjWKTjnlZP78lu5BUR1WHOmtTpdWqW+5aOLOtS+f+R7YwUCEaYVZVF5eyYKn33//PWVnZ9Pll19G55/Xn2OTqWP7WHNbc83BEQj3HAg6eEfS57nb7ebfu1wuWrduHd18880UrKwi3dC0UKhmxk03XTW4uLjYds9lfsaJvUQTXde+rFUKfP99ep66Zt36l3Nz8p25ufn04IOTWNoepRbqAlHt3Ii/1oWpnCEBRHip8CUsG8VKdkVyqgCa9evXMxChPDPoqtdffz3vQpHTJMsw19uC9PwNqyBZ+kIhFMLtY5ftgTpAxKW3w1LipxH07Xo7hAOQnGC6ceNGGj58OP3xx1rKzc3l5NIzzjiNnCx3JY9GApEp4kAgLKSTFnjzx9qJlt6vSey1eHn2bMrKzqLKyoql3bp1G/D554u/b8Q+cZedEjui4TYQNWEvX3vt7fkzZkyd0aKwZT+3y6cceeRRNGLEKMovyGMXGERO049tAdGfOb3SgQhAAhCCC0JK7yT95ZZKKXzhYCl9+cUXCMrShRdeSNdff11acu02pga76urbx1huvCbsU/vSTdwDdYAIsUAAERZwdvFmZCWWc4tpluRyOmn16tWczgAXXV5eHg0adBOddNI/uShjJoEI1xLPhERsLRkfgkIdSBKY2mC1fvvtdzTk5lu4FlI4XLPR63WPPO64fz3z1FO2VdQUM9AGoqboVeuaffue1Hvp0g9mduzQpQgVVq+55jrqf+55rK6Nr+0FIn75sWOz3Bj1NTnlZhAvLoAoFAolgSi1qRS06+rqapa/X7pkCVtEp59+Og0ZcgsDEUNMgwrc2UDUhNNpx1y6DhDBcgAQSWWOLdzJDWpVGriYJrkcTvrqq6/o9ttv5w1aixYtGJSO7tsnqaogbtN4i4hVudNiqMlYEaSLrFw83KayoopLs3z37Tfkcbuiuh5//oAD9hv5+uuz1zXoke2TttkDNhA10QR58803PRdfeNlgt8dT7PfleDp06EhDhgyl/fc7gLx+L78MEohSqTdbvuZWmoUAh20AUeoxUkCEXZ8AldSLjxiRfBGhNbdw4UIKhYJ07LHH0ogRwzlQXD8Ibc9UQUE/2zXXRFNqx1w2DYiwMEsgkvNIT2pFNaQ5aZaQdTp+A9ccEqxHjhzJjLn27duzm+7AA/arMxcbCUQsXSSYd3guxFCl+Kmma7wJE5p6ChkJk958cz5NmzaFHKpiRiKhz9u2bXXj8uWffGrnFDVk7Ld9zvasLpm/6//AFW+/vbjzpEkPPtChXVE/TO4TTzyZbrjhBiosFGw5M31TmByFLYEovd7PnwGRpG+jeyU7KB2IGGAsZQUw6p599lma/+abVF1dSb169aLx48dx+3jvucWCU3eqpItjSsehDUS7/NSuYxFhHkHGSbp4Gw9EtecR/uVQVHrzzTdp/PjxHB/a7f8Vt5Hi0L3bbnW6MwVEDWLNpQER3HJClVtQuR1OsUGDACq7IA2V1biHDb+DSjdtIi0RKw2FKouLilpP/+GHH+K7/Dg3swewgagJBmTRokXOs846/yRFcU/y+7K6gKRwzTXXUL9+p5PLjaJcOpn1ub4aQd9O0VEFxRo7Prjm0vOIwIiDLD5+BxfIrFmz6KU5c9g116lTJ7r33gnUpUsXdt1t69jS6kkpHjdBd9qX3JE9kAZEMtYoym2LfLTMxIjkA4G8LYrivfDCCywzhfgQVOlHjhxBbdu0FoL0/K6kqgLzRimdNLO99O20VAnpFcB74kBKQ0Jnxpxp6ASwVVUnJ4U/NHUqLXxvAbejsrLsuZNO7nPj7Nmzy3fkkPwv3MsGoiYY5T322CO7pKRqkM+Xe6vXG8hu3bodjRs3lvbaszsZps7CoXp9UjiNACL5GEiYxYuLnR6AiGu9pFGyTUP8HQsLrKEZM2ZQMFjFltCkSQ/SvvvuWyuIW1/3NIbd1wTdbV8ykz2wVSBKlYPPnPNV5BEhAAW5qeeff57nIYpFjho1kq0jhYs6ZgaIpKUv5z8sInyxcogp6mwhPQHEBSSao2QKFMEfmvIQaSK59ceCwryLVq785stMdrl9LZu+3SRzoGXLDt3ienxydlbhCYahqCeecAoNu/MO8vtABICagtkkQCRdc/gO14MAIr1WjEj6BLHbffedd2j69OkcIwJjCCWTDz300FpFw2wgapIp0nwvWg8QobS8dM01uAxEvU8sgEhPJNgV9+GHH3IO0THHHEPDhg0jj1sUamwKIEJz0t1zTlMkenNaBZK14TJ0uOj333+nMWPG0bq1f1AkHDR0LTywomrzw813AHfNltkWUYbHrbi4WH3oocdP1IzE5NycFl3LK6rooamP8MtFZoJUB2RF6oCDbEMjLSKprIDLwfUGIEKpBrzI0iqSFhFeQsjuz541i4vyaVqcrbYTTjihnvhQ7U6yLaIMT5rmdLk0IJL5aHDNNSUQhUMhuvHGG2nNmjU8984//wK66aabyOV0NAkQobulvA8sIk5ktRK9ubgkykGaKKJnUkJL0GOPTae5c18lMhIUiQbfPeywg06bP39+rDkN267eFhuIMjyCffv29X7/4+pBiqqMcrn9Xpj3b77xFhUU5LNMDnzdEhS2uHUjgAgvsKzQiuvC4gEQwUUHw1e+eLCIIGUC+jbcIe8vXszKComERoMHD6aLLrrItogyPCd2qculAZFIZhWFD5sKiEBU2LxpE8dQZdwG8/CCCy5g6Z9MW0R1x0K6sJWEeC/x3sBrrjocFI+LGkzvvvMeTZ0ymVwuhdau+TXU+9BeByxe/PbKXWpcm3ljbSDK8AAdfvzx7Vb+uOo+l9N9XjSqqaeeejqNGT1WlCTmRHKUUHCQmVagK9mERgKReJFSKsXpQJTSmoN6tsLSPpMnTWJlBbQJVlH//ufSbbfdVid3Y8sOsi2iDE+a5nS5NCCC1QxrQQIRJnFm8ojkA6vMmPv5p594E+T3+9ldNmbMWDr66KOZOJBpIKorhJoE23CMyQpxHeCDdxWuOgFOq1b+SvdOuIdKNm+gTRvX6Xvvs/stJ5103BS7jHjmJq4NRJnrS7gVlN122+OIsqrgo9nZeXvqBikPPPAAHXlEHy6pAGaosEx0EaStezQSiKRrTuYBSZmf9FCgqjh55/nFF1+w+vb6dcjPM3gneOihven+++/nXCKRSV//YQNRBidNc7tUHSCCRYQCiEm9wka0V4KAvASINVBO+PyzZRwTQnwIYHDvvf+hgw46iAw9IWKqGSQryHdDqm4n3Y+RGCfW6sly5GDpwbOgcHLr9OmP0ofvLyang8ySkvVvD7xxwEV33313WSO6wz41rQdsIMrgdOjbt6/ztzWbrwgGQ+O9vkBhuw4debFv06aNoL+CnYO6Q8hXqO++jQAiXA4vjgAjEeBNZ84Jt53QmsMuT5YKr6yoYHehy+WkoqKOXKOooKBgm3EiG4gyOGma26UsIMJ6LDTZkPQprWyhbdBQ1hynD+hgjYq5yECkqDT3tddYCR7VijH38HPXrl3F5i2ZIN14+nZKBku4rqW7Gu8JqreK36UNCKc7GJSIG/Ta3FfpxRefIyORoPXr//imT5/Drnr77dc/a27Dt6u2xwaiDI5cv3798t7/6PPJHl/W+YZuuE4++WS68847yef3MUoAKNgtZ4FSJi2i+oBIMudAWJD3BVkB93/uuec4j0jjUhHENYZatmzJiwByirZ12ECUwUnT3C5lAZGhp6sPiDL0vHBjHjeizRIMxKLv4PfiwYkP0DvvvMNAsM8++3CBPAASlO0yCURodl2LSObUhWvCVmw0BbSgcINJh+TWr75EwbypXDAvHo+WGUZ8+PDhjz55440n26SFRswHeaoNRBnoRHmJQw45useKVSuezM0rPMTj9tKNg26gs88+mxlpKdkcq6ZPfVIpGbaIpP8bBexwwBrT4jqTGJA8uGjhQqvpIm6VlRWgcePGUe/evbepNWcDUQYnTXO7lAVEsATAKINVBEM6WdeqgRZRXbccU6UdTgrV1NC990yg5cuXMzGiX79+dOutQ9k9jNhlKirVeItIApGMl6aDEoBIEHssHS0mSqgs+QMgqiivoIkT76Ofvv8WQBSLhmqmn3/RmWOmTJlS0tyGcFdsjw1EGRo10zTVf/7z9AuXff71lKzs3Nw2bdrS+LvH0YEHHkjhcIiLzyGHHNFe6fNuCosIO9d0twNe7lhMKJLwfU2VSktL6e6776Zvli9nnzwYc/iTx+PmchDnnXceA9PWDhuIMjRpmuNl6gARFmdJgGkMWQFzj13Slpo25ijydBCjfOD+ifTzzz/zBuniiy+m668fyG46sEybwiJKByIJkJFQhN2Q/Dd+WYSbW7iznRSPxeipJ5+g+W/MQy0xIxwOLvX5AjetX7/iK1t7rvET2QaixvchX2HIkCGBhx9+YlxuTstBDqeHDj/yCLrjzjuoZasCZgI5HKAnQMNK3LBecesMWETpQISXShAWRD0vvFQet49WrFjBApOoSeT1eBOaFtUdDocHQIQdKcAI4pM2EGVocuxKl8EcNJHsqbNFhLnLGygxaxvMmqtrhUhizQ/ff8+uuQ0bNrD1ddRRRzFrLicnR6Q6ZDBGtK1h0GKCIcjyW/yfBCKopAqW68cff0z33nMXEygi0Zpfo9HIkEGDBswtLi4Gq8I+GtEDNhA1ovPSTy1qXbRbZU30+dz8Fr1Uh5uuuOpKuuSSi1jOhxNKHRKEZJfX42nPMBChfQAhqTKMf7vdHiYq3H3X3aTFNfj8v09o0TKv19fH7/fRkUceyRL8+QUFgv1Q6xD/Flpzf1Yhqb6O3dp0+/OoQ0rNzmRAt48m6gEFJAKTYlEhCpqK5aSICmK0hOxO6vuft4fjQ8waNdhNHI0nOI9txvTHqbqyklSFqHXrNjR56lTq2KkTKShPnxzqzLjm6t9kBfQAACAASURBVLZSEnuMhMGei4SeYBhCTaIkU1AHu89BJSUlNHTILbRx03rSNS0YiQYnOp2J+0tLS4N//vT2J7bVA/YbnaH50aZN+6MjIf2NgsLWvpzcPBp6+23U56gj2c+tcv0h6701QRbAJrO+xffPF+Q/b25qSPGSgagQjkRZRoXZcU4XPfPMM/T49MfJqTqpuib4ZCwW+70wv6DY5/PSvvvtS7feNpQ6dRHKx5Doxw6Qczq4zag5xP+33OnQ5MLjQBCTX2GrielTCz8rpLCUuPh9CkxwPSGpIpe2FNiJOkzW3cTfFYMUSJezK9+evqKz69QHsXQMlTQ9Q1HSzvqs/AnjmNwXiR94DLmwYpTLauM0VqRmso1ChqqQzrWxxIQWBkudeWvJ8oDYgC+ZxO3EtWBtJXRSnA4KaTF6+ZVXaM6LM0mvDpPP5SKn10V3PXAf7duzJzlJJWdyjP8KEKXm2Z+/L2LmAXgi4QjFtbhwz3F3iOcWM1OlhBajaQ89RHPmzKacrGyzurpyjtOhDC4rW2vXKPrzjt7mJ+w3uZEdaL3cSsvCjrfF48bdrdu0pU6dd6NRo4upqHPHpAsu5WKwSiw0qPDc9jU2PWkPQeGacJRFG5GzgR0mCAkL311ICqkUrA6OMhX1F4eqPFZQWJjdoag93X7H7XTIIb3Zpy+ABb56g606+BYZ1CzZIFwDAMOCkbyw1QVTy61j8ifTVj4BR2IRTcGXfEIZh0qCnlzsLCASi6w9fVNAlNbvDBIKpQORKExfm3yt89DUHRNiphgvyjGpMWeNL2YCEj2tIo28VCPmmbb1EPEVDoRSrRImcLMlDHJguFUHmW4nbaquoieeeIIWvf0uKcEIZbncZKomDRp+O5141hnk0IkcKaSslVKwbfXthswLlS1A9h4wOyPlRhePJ7Y9n3y8lAYOHEitWrakysryL81E4qpwuNQWQd2+pWmrn2rIiDXyln+/0/v27Zu1fPlP72UH8nvF4gk68aRTaNiI4eQLQOTUcmRgl8ibR5HnU79FlJm+SQciuEFqwjGKQU/L5aR4NMYyPmVl5ZC/1xOx+NWa4fhSNxNP5+fn7FdYWEDXXnsNHXfsMVzCGTtXEyxbVLCE/zyhk8/h4uZjh4yX1kBQF1YfwInxKLXg8U/WLJNLJRYovh7/XiHVULfRHWBOiUMYkVhQVT43s1n+men7nXMVzK0UEJkc06kN1CK6kzYu3H+pz2H/ALcZSncnDJ1CbB1oYoxgBVlxE64UbFlCGA98OXggUHJRgA/sWwiH4LvJvjWDHCqRC0SahEExTaOEolJZdZCmTJ5CXy/7khyaQR6AnJag8y44nwbedAM53bC2U5Zceo2sTAMRyj7IYnnxhCZ6k70X8v0Veo011dUcR0XM10hocafquPKww/Z/fvbs2VvPAN85k2KXuqsNRBkYrqOPPq3HJ0uXzO3cpetummbQddcPpHP6n8suOfHCiHyIHQVESasCrhHDoHA0zqwfWEQb1q+nc8/pz8HgspKyPxIJbUB2dsE31cGqGa3atDrR5XbTxZddQv3+dS75crPJDbcMSkkYBrl0Sv5bMSxHHBPxVLFL5l243CGzmH4yniQtJXbppVlN4oV3JgPi6cX/RMg4FZGQz5XuwsvA8P0NLvHnQASbE2MAEBE9arE4uf8t5xMoy6bC7qkQFBXYIsb4pmCMQQgWMsqNMCClHKRwb6lAHECP5dFCrhAKK8DKSjiIdOTROZwUjcTp9xWracrESfTHyl/J63KDTcOW1FF9+tCdd9xO+QVZpCbrDv1V19xfG1YAkVTjjsZj7FKEDc/dw/WJBIPOoShc0vzzz5ehvQmfx3l3u3YFd3/88ceRv3ZH+9PpPWADUSPnw6xZsxyDB9/5r1g4NjE7J69Fbl4hjRxVTL0P7SXkQiQQ1Ylo7CgKNAeeYxrnaICS/eknn9CNN9xErVq1os2bSz42dfO63Fzzl/JqdVJ+QeFlJpmOQ/oeQSdfdylldWhF+U4fFTq9lKd6yBM3yQ11CH458Wwy4RBLDYLcosiZWNtg8UggslY7q9y5g19y6ZhTSFMcWxQKTFlStTUo5P4YKhWqdZ1GDuHf4HQJRNbCyU8kejjlHhNinuIQKIG4HrvvrF0/L7a6wfk0gkEmxon/Lz8jthdkWK5lYQEJqxdzgK8Ba9kA0QCuYIUSqArsdFO5qVGVEadgLEJVm8po5Wff0Lz/vkBGjbWGu1SCuxBxylEjhlOX9m3IsYOACDMXQAOrKAI1CSTcpumf4D1ikoXDQS++8AI9/vjjBCF9LRad1759x6u/+Wbp5r/BRNppj2ADUSO7/rrrrst67umXi/MKCq5P6IZ3v/0OotFjxlC7Du14MUaAnxdtaxGWSXSZBqK6CYPp/wYVVxbJe/rJp9gvn52dbVZWVb6mRRODo9GNf+y131ED1q9fd5c/KzuvoGsRHXrj5eTarS1lkYdaev3ULiufAanA5SW/aZLH0MmpJ8ihJ8iJYn94TkliSDqBAERyURSrFTuDLKNI7Knrs3nEwibASCyo4nPWdOUYhQAi+7CgBZuCLYotpjns4ApNdpZgHjp1QUTgRRZ9qqqCth0TiaxizuK6kmkjRkLEgcT/5LgAmNh953Syyy/BLj2VRUSrdZM2xGP0e7CCNlSVUjQSIXcoRqsXfUo/LVpCgYRJ8WgkAXNbU021Y6f2NGzYnXTIgQeSI0mba1qLSOZKMQhHo+yexGxNsupYkshkr8Jnn35KEyZMoHg0SlUVZSsOPvjgCxcsmLfMnosN7wEbiBred3xm5zZ7dt5UXvKfok6dzohGNde5/c+jq64eQFnZAbEIMx02HYjES52iQDeyAdbp9QER7325LDh2uRpVVlbS8GHDaPnXy7G7i0QikUcVk8YFg+vKTj/r330WLHr/2bz8wo7xHD8dNvga8u23OzkdTo4DeFSVvKQwKLX1BqiNx0ut3G7KMk1yJTTC8uOwdstpK5VsnRUo4tUpxY6zxCwdSFys7bET52HxhJ+eZ6koU53KaakdeM9ML+6aV0mPw3EPpeFz+gtuecuSDEUHWy3C2IFrlYGDFbdjVv5QytUq3MoitmdINzOPCWgQcM06KAEXrctFEZMoGI9TZSRCGyvKaG2witYnYhRWDYrFo+TTTcrXTPpi5lza/PUP5I1GDVOLfZVQ9NbugKdDXkEu3XTTDXTSyaeQAy47PpoWiDDPYM2xLBYUx5HkbQER96mlkweizqaNGxmIfl21ikLB6rL99tvrlsWL33l615w9zaPVNhA1YhxQBO+RqU/1CYfDD7Rs1WZ/Iody1YBr6JJ//5sSRoIUpm3LBVPuWIWzQyyuOybcjoUmHI7SunXraOiQ26iiooLKK8pK3C73+GsHXDC9uLg43PPw44p+/O7nV/IKWh4YdjiUowdcTj37nUKbw0Eq12MUUQ2KmDq53Q7yKwrlqU5q6XJTe4+fWnt9lOd2U7ahkC+ukQs1jyxtMpFyZBJiStiFS1eRDGrDF89LGQfLRcBcdI2IQckdewqA0t1PjRi8v9GpgvyRxO4kEAniSO1D0u7BTtNVKMIL/TjBSVApFkYCdIzBydSt6qhMl8fPFsqpRBpo2FCndrrY7RYihSqicdpQU0Mbq4JUHolSVTRGNfE4xVWTEm6DzESC/LpJHd1+amk46MUHp1L56t/IZWjxaCQ4QotF+rRp2/IUv8tFV11xBZ15/r/IzVI/Ka+CTIytjbbpm5ItWYCyB6R1U//Qi3kFpmjUcs+x9zkt7wkg5XG5WJlk6tSp9OnHH8Ni1EpLNz3ywQdv33LwwQcLLS37+Ms9YAPRX+6y1AmzZs1y33zTnf0VUu9ye/wd/f4sGn/33XTIP/5BhqmTCW4r7z/xXdJpdw4QwSr6/PPP6c7bh7H/3zT13xwK3fbyy/99BS9Q69b7BaJGcJLT7bssGtfVc66+ii4edANtCFbQxliENiciVKHoFDJ1ilOCA8sOXSefSZTr8lALf4Da+ALU3p9FAaeLPCaRM66TSzfJrzoJ+1qF5VJEkTU42DmGRCazrRBTwBfo4dhnJ2WQWHJFMPLYj88z1mG5jBoxeH+jUxnUUWLEsoTAYpOYIQCEaSTCrrDcmQlYJw5dnAfdN2bAKaRF4hSNIFiPRVjE7uCkghUEWlgCFrZCpKkKxRwqVekabayuonWV1VQRi1F1LEahmMZxIZRQAFXb61TISzq1y86hLvktqcibRTVrN9CdgweToieosnxzUNMiZ/p8vv4+t/vqbK+P+p12Ol19/XUUyMsTMjucZCoUs9k6MdPEDJIJ1njCrQPRtofcIlkYBoGsADBKaEKSqFYNIyJCRdmXX36ZXpo1h/SERqWlm98ZOvT6y4qLi9f/jabVDn0UG4ga0d333PNo7hOPTb0pEokNdji9eV26dKEHJ0+hlq1acOBWxDolGFmZCNbWNdOuuW0/BkpCaPTKy6/RlEkPUVyLmLFY9DtdC99UUbHhfUVRjJ49e7rWlYav0jTjAYfqdu/evTs9/vST5MvOoriqUEksTqWJGK2L1NDGeJhKtRhV6xozoeDSMY0E73gBOPleH7UJZFFbXza1UD2UoxNlkUpe0yAPMIiBRhAeTANAhELNABsOr4P8a7lixI6dA+EW3Vju/FUDtG87pZVnGJNC8CoLC1sAkYihMfAw+Dgs/oLFe1NM0qwMU+TqqLpJpmZQNBSlKEqDQyBXUSlOBsVQUkQhiug6BXWDquIalUdCtClYSZtCVVSdiFICdGbMd8MgNzko4PBQrstL+YEsauPzU/dcEWMMmA7yJBL0/sJFNPTO2ymQm03VoeqPTJ0uMfTYxfl5hcOcqsN9yME9acSI4dS2bRtLicFBEPFlUIWVwnPEOhoJRAKcUwy5eAIlwSOkxRNJIJIgaOo6W02fffYZTZs6jWqqqmnT5o2rnU7tkurq8qW27lzDFlQbiBrWb3zWMYcd02nFb2vuSSSMc5xOrxNlH2697TbyZ/nZIkoBEe9Fxa6UA79CIWBHHVikYtE4PfbIdHrx+ZmkJRJ6KFz1XpduRbcsX7bkB0mjKmjV5TjTpKf9/uy2WjRCr7/+GnUq6ky6qVDCMEn7f+pqVHFQNSWoLKHRBi1Km7QolSUiVKXFKEzYYZtMcVVNg1xElOVwUq7TTflONxW6vNQKNWewIJHK1pIzYZLTcFgZLegjLDBCdVlqNQg4hztTFf47SRO3uQo8hQSDTQCRoL9LVqKwhoR3VDDd2Aq11D0EnVtoqgHt45pBYbilmGqtUjCRoIo4xjZOVdEIlQaDVBLXqArK3AlAlA4GM9/XrRLleDyU5/FQ60AWFfoCPO45bjflqS4KaAYFVBc5dK42RxPuv49eeX0ueQN+xGSmq1rWbUSR4x1kTMrJz29T1KmIRo8ppj337M4ABHFeVBFOWnW1AmHb55rb2vuWDkT4jKbrDETxmOVpE7smBiUAET6/evVquv/e+2jDug1UWVUeq6mpuC4er35aURQ7n6gBC5sNRA3oNOtlUHr06LH/+jWlUwryWx4RT+g0ckQxnXr6aYJXxCwyrArSIrJcczsYiCTzLBQM0/33PUBvv4m6L4l4KFL97HUDrh5+113DNsguaNdu9z1rIqHp+QUtjigtKaFJkx+gk044USSpYgEBaDhdpME94/ZQ2O1gd93mRJzKDY3KtAhtrKmm6niEavQ4xRwGJTi8YJLX6aKA4qRsQ6V8w0mFqodaugNU4PFTvi+LXArxF+JFDiNBCKSDAOHk3Ba47IScjCTK1Q3QN3AY/yanSegRKarpsUdYkDqDEJJLVTKhasCq0rBEnfw7cjgoqptUFgpRSU2QKqIR8T0cocpohMKmQTHI/iQ0ChkYU4XzybyqQtkOJ7X0+6ltVja1DgQoz+nkeKEP8lAogof8M1MlF9x8CZ3pz+WVlXT5VVdQVU01lOFrtFh0REGe65HKzeZeRPozLVq26ZHfqoDuHH47ax9C7YBBIFk9tc5GrhEWUSpJVjDk2O1nGBSKhHnzlirfYuUTWaBUXl5Oj0x7lJZ98hmFwlVUU1P1n59++mpUx44d7XyiBrxVNhA1oNMsIFKP6H3UiStWrpqWl9eyExbIZ559jnbr2o1iWlzk2HAEXlo+Fg0WMgU72CLCTnjN7+towt330ldfLCdD1yKVlZsfvPfekXddf/31NbILsrPbtVBdzru9Xu/lcU1Tjz3+OBpTXEx5udkcu2H3hEPUNYrpBi9wpsNFpDooYRCFHSqFHQpVxuO0IVRFa0NV7M7D78JkEld74dQqhVwmHHJOXrAK3Q7KdTkp1+/jHTV+zlEd5DeJXIkEeQ2F3CBAwNsJEgOKlQHg6i1z28AB3aVPszY5SStbzDmmwMONhZxkuDadKsd7NMRBdIOqFQdFTZNChk6bQ0FavXED/bG5lOM8CVCwDYWcqos1CbEJAbsxixKU61KpVU4OtS1oQe1y8tny8egmW7guxHP4SyTD8kIOZQbEFInI63HTss8+pVtuHsQ1hyorK35s16b1Teedd+qi1aurWr/6yosv5ebm9UK7B998M6uAiLL1wvxN0qkz5JpLKSeI8iki/mRSOA2I5GeYvm3lT4G48Ox/n6NX5rxMGrwC5ZuWtG9fcNaqVavsfKIGvEs2EDWg03DK3nvv7d68sfwGl8tzl8ed5W7brh3NnDmTnC4P67OxNcSmRMoFJ/XRhATLDnLN8Y6Y6LtvfqBxY8bTqpWr8OKUa7HIiCFDrnksXcJ+8ODBvmeff+Uq3VBGFBQWtnC4XPTEEzOoQ8f2HANSnGBYgQ2oMgkbwW2OR+A7KLyqi2KIKzhVijkVqlEMKo1rVKpFqSQeobJYlMqiUQpqGumIFKE0Bue/6KTiyzDIqxBlO12U78Xu2kWFoIg7VAo4PZSleslrqhxj8EHAldleMjaSPpXl75CwKRiKaOOOdIc2cFolT5NPU5dyzbIz1vPw3EpDY0Fwh3vUIE1VKQxJGkWlKAq8mTpFdY0iepTCkThVxeNUkkjw91AsStWRCFXWBCmOuIhD5fgbtOH8ipOyHF7K9QWodU4edQh4qaXHQdluLyc2u6EHBy+0bpDTyhNjeo7FGYBLV4c+oEMoWMcjcfrvU0/SC889R1l+r1ldWb4wOyd70B9//PB9//79A+8uWPqE1xc4UyHVecEFF9CgQYPYLSfUSZRknChTEj/1ARFYhOFohGJRwR6UAMWgahEmcN78N9+iGY9Np1g0QsGayiqHwzimtHSDrTvXgMlvA1EDOg2ntGvXzm8kHP9xufzXRSMaXfLvS2nIrUPARhOKw2AjcfRdVjdJ3UguLg289V8+DRvUxYvfp3vvvZfdHGvX/rH6sH/0vGrBgjcXpQdXFy1a5Lz44iv+GY3rE7Nz8/eIRmM0evRoOvHEEwSRwKKcMy1dqiNIpWeGVrDamPPGQIy8kgQWD1Vhtl2NoVO1nqCqhEbV8RgFY1GqTGi0SdcohM+bwhUHuRVFdZPD0MlNMXI7oObgIJ+STS2cXmqrEvXIyaUWumkZnJJlJzbOApzEDlr+JICo9sagdkfK3K56ureBAqsc06qHQi0132q/fDLgJVbwLWnX8rksXQSBRgywuqUF58IA6TEit0FVqkqrwjH6MZqgclg3sTiFtSAlHAkYK6QZRBGUKMGmIqFTrCpIsfIKCpBCLXw+ynN6KN/joXyvl3I8PhYk9bpc5IOmHKR8LFcpx5ispieVm6xSEoJ5x9LsgpxiKFRZXkNji8fRipW/kK7FQzWhiic6tGt71w8/LNvYt2+xc9XvM28LBWN3er1Z/qOPPpLuvnu8BUQCEJJyO+kW0V9+I7Y8AXEzni8cQ4NqvUbhWJRVJpBPlF7Qj9ugKLTi51/onvF3UUVFGZWXbwoFAp5L1637Y04GmvM/dwkbiBo45O3b71kYj9XMdrt8R2uaSePGj+ey4JFISLgkeLcvLp6+e5N5NPVWgWhgW/7sNFC358x5iR5++GFe4P744//auw74KKrtfabs7G42nSQQpESkWQBRUcCClCcCz/7g2RULVlQUK8XYCwoCioAdng30WbA8UAQrgoCgKFIUpLeUTbJtdsr/f86du7sJAZJlQYG7/mJCMu1+c+d+c9p31iy9sP8FA6ZMeWFl4r62bUuNGxe1DYb1p32+zDNcbo/Sr18/uPWWW8GXhk40rL6PL/DxFgB8JWJ1QliJTyFy5+0diQnTfZGQUGss8v954yEUY9V1qDSiUG4YUGnZEDANCFk6VFE1vgRhG9OAA4AJ4xjbiFge8JkKHOFyQY+CRtDCVigGwRcQwpoPqFoiQ3yaJ5IU39RJbHauuZZFygn47wnnnf+OFhmfA/ELYnp71ZBPIM54ESnfg9ZI+ge/UvYzP4ST8A4a4qsHQXZLUKZK8ENZOczzB6BEdoHbRNdqEEA1QJFVcEvMnZapuiFNcYEaNcAVjUK24oJczU1JJl5JArTvqfAVyYdO6Ehe1MbXTqo4K0SOjxeV29G9pkgu+Hnpchgzehw1wrNtfZNhhu4f9fjI/wwcOBC7N8oFhYdfbESVZz3e9KzWrYrg+eefI11ElKdCIuLWSbWsufrfmJ32QCLiGXk1iYgUQRI6y/I7UVZSCiOGDYcN6/+Eyspy3bKiT3XocOT9c+fOFY3y6nlPBBHVEzC+edu2x7fbvGnDF7k5+XnYCG/ixIlw7LHHQiQSAhkfGidF+e9ARIFAiEho+vR3KFi8ceOfc6649Kp/vfTSmNKaw7/yyiuz33tv5p0ZWbm3yqria9u2LXVzLWrWLJ6ZRSm0vBcNHoGRAXfHcOFSdN0xcsDtWXwC246hlWQhRhg0p8VLBgMkiIANQTsK5aYO2wwb/FYYKo0KqDQCEJBl+BNDb6YMrVwu6JtfCG1NlKkxWZUW1z7jsZHYwFhGGXdnkUhnLRZHDREhhz04iezUcadOs4ZJ4/BjxF2xXL6IzY04fvgT2ZOcvPjO/IWGH4u+s3HRMSwkfgXQIkIiUtwy+NM0mLd9B3xV4YdySYU8WYFMxQKvywSv2wuZqg8amgpkyxrtZ+tRsoxUwwIXkg4li1C5VzxZxGntsKtkxVjB6E5EhIWiBphRgA/f/xhee3UqqlfbJTu2/NC4acHtF/X/57zi4mK6jYc1b3N6oCryH58vu7GmyTB1yqtQVFQUI4JYvCbFWac1iQiJM4DuOZQ6ckiKsE4gWD0UgfHjxsFns/4HGekea9PGDZ9073Hy5R9//HFZnSaI2KjaUyrgSAKBbt16nLXsp5XTfOmZnpYtW8HTT4+Gxo0LSaMK1wf+5laTiJI41V7tggt0SUkZPFBcDD8s+AHK/X7ISPeOufbqSXcVF3ff6c3Ntm25S5ce/1r1+9oxXm9a47z8fBh6xx2UvYRJCpi5FMskkqrrvVFmFhEUS6fFIklaMil2wNSeySLEBRrrgyhZ2wYdixPxuBhVx2xDRQFd8UBEBdAVHYKSBRsMHT7evAn8URPaaB74JxIRZvFhXUdsXWbFlxiY5/VGnBwxLocLPCU8xKwULhsUJ5zawKZOoUmkitM+NQwIlu3H3LWJ0nCOpy1RmJyRTI1XxcR/49goDGmroKAVSmoU2CvKhFKvBt+XlcAXJTsgpLrguIwGcFQW1nVhqrUCLlslN5wcNSAcDEE0HKZaLlVS6DhkaFJfIbyTDk4OKeHfa/vURkSJWWcV5RUw6fmX4Ku5X6Myvbl1+4bpV11x2ZAJE0Zt4cdr0bZD69JtZS+lp+ecEghUwIQJz0KPHj0oNhRzy1G/oCRuyG6eJDqkY/XQqwFmzoVD5MpOJKJEMsLEhff/+x68+MJkcKmyXVa6/ftup3e78r333q7madirB/gQ2VlYRMndaKlr5x7Dfv115cg0X5qrZ89eMGz4cMjOzoYothqmrqysIvuvJiI8/59/roeRw0fAqlWrSJ6kRasWly/78bupuxr6XXcNP/KZZ557qVlRiy64AGDmEn5lZGQ4uyS4XWitjVtE8Z43PJXYiSE4ZgBW67OHmREUtQjwsBRtFzZOM1mLAdN2Q1SRwHCZYKgKrDGiMGXjWop9tHF54cz8RtAaU5Axgy42i512BQlN2VjmGCM/dBFhYD0eQWLDQcsscdFPXOJYDCRJItoJLS7kGo8b1iQatKJwjU1sKlfrou+Mma6P2JbhrKKCtWXAdk2Gef4y+KqiDCKyAqem50GXnFwoMHRQDNaWARsdmmYUImFsnGgQ77A4jERp+lTRhYoKMb0/bFQXf8GoeV27JyIJ1vy+Bh59+DHYsmkb+P2lQT0affTaq89/avz48UxhFQBatuyYXxWselJRtCtRMf6mm26AwYMHsyaNjuuPlBZSTETcIuLXgefCGBGpkDjGbM1UblQC+fbrb+DxRx8BjaR/tqxMT/fdsnnzmlnVep0kt8YcUnsJIkridhcXF6c98djYt7Oycvu6PV65/7//DTfedCO43RoFOZGE6O0qphy8nzLkahkLPlA/zF8IDz74IJFQZaXfatyoUaflyxftMrsHx/fMuJfHpqdnXI3r3Iknngh33303NGnSJBbMjZ8qYdmmAknW9pt9uCI3FqhymR6n2RiFSSijA0JSlFxAbhvTuqmjGpi2Cia6jDQmK7PeBnhp05/gV1RoJbnhDIwRodWFHdi4o8pZ1XkrCv57di0O/VBb8pr3wwlUJ8ZgEnMHkpgj7Iw73/edLJyEYzO3IRJ14mPJcizjiO6sH0cNGFCM1LJBcylgWjaUprnhW38JfFG+g+Jx3dJy4dScPGgUjYALISZhP5taHoRDYTCiBst+JKtAYW3BHdxYw1enVomSFOpnEeG9x5b1n3z8Kbww6UWSctqxY+vWJo0P67t6dfV5eNRRR6Vv3Fw+zOtNv8uybPmEE46HCRMmgNuNTSYZUe6krJDk/am+W1zKh2aubUM4ytphmFibkOD+5X9HN/dvUGwORgAAIABJREFUy5fD8PuGQSBQBdFIaIeuRx649dZBmI2K1QriU0cEBBHVEajEzYrvfLLRqGdHfdKwYeOO2EjuhptugH/1/xdtgm9uREIkq8/hTa0boS6XzAOvpmHCjA8/IrVgvLaystINhzfPO2HZsmVbd3UcTFpo1+7E89b8uWFaXl6+kpWVBcXFxXDSSZ1rEFEsnB5b6qlXjbPukyyPU9DL6InFiggVkp5hkRlTwVRwVFhAVx9WsOCfNTBJmNMAW1JgAwA8v3ktlMoKtJW90LegEFqR8jd1QmLnJ78XBtUxuuHo+zlXhufEa0GhT0oecfIFeC0kOQ4TsuN4nIu50lgSRs27WNOy2glPTFuu9kunLQNZL4lWJTdvmJ4E1n3FewfymBE5F52jsbR1Sk2ngSMRsX5QmEaPfy3zaPBdRSnMrSihWqHTvFlwam4e5Ed1qsPCc6iKTCSEmWHYh4iwowOiCFO8eJhl3bBz4YhqkmmMJHkDOVQVcRZzeimTsCV9FUx4biJ8OfdLsAwDKirK5h591OnnzJ//ekUiRCg1tWL1xms0l/aYz5eepWlu+OCDDyA3N5c2o+Z0ilJda64uD8QetiFdvRoEGzGwjxcSUdwaSxwr4lWyYweMenIU/Lj4R9BUuaKqqvKpYcNuG33nnXcGUnBZh8whBBElcatHjHjw6FFPjH2nyWFFbbMbZMOQO26Dbt26OeKMDgE5Af0kDp/ULonCjLQ2OZpcekSHl158GV577TXys/vLS2dcN+jSf48ZM2a3FeC9e59f+PV3336Tk53bAp/Pq6++Gq65ZhBomhYToay+NDtkgHYApa8zoUxqGxBre8EtDyfUTn4zXDhJ9pQKJrEOhi16KiMiyaBjrQeAiZv+hBJZgjaqD84uKIQjoyYoUaeJtTNe1i6ANWmjxRpTzZ3FE9MaDEfxAq8E41YU/SB1cObtoWZxDhHwLjx4JGqTUI8PJ4jqu8QTJRI70bJt2GKPStU7u+toWWchG0xvp1xo9jvmrnJoQlKpFbesqFCqqfC9vxS+Kt8BEcmCbt4cOCUvD/KsKBgmKi0oIGHbbnTLRdjLO0nQJhq4tYx3d1jEYjiOsC2++OD1Yv3Qil9Xwtix4+DPP/+EULDKNs3o7eWl68YmJjri6VDR/umxz/eVJXlsXl5Bix3bS0lg9Kijjoq55yiDLsXp29RJ1rG2+LCxlxJaRCh+WpOkcBt8zwxUVcEzY8bBnDlzQVPVANjW8/37D3hszJjinRKB6jF9DrlN6/l4HXL41DrgB0Y+0f3pp8e+lpffuGmjwwrg7nuHwvEnHF/dLVfDlN/XyPF+KYkkhA9PVVUV+eVnzpxJi0J5acmjodCO+yUJV/hdf3BBGD/+xUdAku/xeNKg43HHw4MPPgz5+fnVgrrxwly+grEOnZjmzSwjp3+Ns8JR2oKzKQu0Y12KygiJLBYDTAX3VUi3TlJI0Qw2gQSvbPgTtpkWtPb6yCJqi6rRhsEWkNhiziwDPBbz6bMFHsmRbCTVFbNsyBXmZF8xHcAEpyLv/krK1eSbqtctZETE1MXx52ohDUeIVEYC5jn+ZEEgGxpE4Ikf3vCOv1zgdVKcxKnTQQuQmmlgC26MsWkuKNEU+L5kGyzwl1JvnZ6ZBdC1QS5khUNU4WyAClE9SkrTFsY1aZzUeKNaETaDNeF6ElP+aiCSSEQ4H6kGh4pAJZj56Sx4YfJkMEwDKivK/5DBPqesbP2ymqCiNZ6d3fg4A4zn8xrkd6rwB+Dhhx+G8847L0YURAopjhHVRkRRyyQiwvhZbURkWSaN8aXJL8OMGR8jcuHSkpLX8/MzR65fv0Iocdfjianf01WPAx/Mm/bte8EFX82ZNzEvvzCv+eFN4Z5hd0L7Du3I4qA3JdLFYrpV+/NDrYxVdEs5IpeWRT2I7r7zHnoTLS0rDZt65Pqqqm1T6qISnJ1deJosy+9mZGblKaoGI0feD/36/ZOUvNmHHDgJPzsZVg4RxbZhmQmOS47lz/FGeEydARdSrDNCImLCqSiZSgujbJAC9Aaw4O3Nm2CLZEMjVYVTcxtAa0WlZn3oqyelB+x5ZLOWBujkoqw9qi122gcguZG5we5PLAzEFzWnmJGpf8cpFq8xGZ1vJjAa6ysbnwqOXhlP3Ij/AW3DaMxtx8mMqxVGkWSoQNRpLkjeTiRw3EuFqKJASAKIKAA7FBt+LNsBy5CIgiE4I7sATs4vgOxImKSVTFOil5QoZqNhgoLjTmbJHfH7yjPzWDakU+O0G08z1dRaJrnPcJHG+VhWWg6jR42GxYt/BEUGu6R0yysX9h9428svP1lZ2/ORXVjY3AiaY9LTM85WZE0566yz4K677iJrHI9Hz1mKiYi3Ck98ZrHAGrPmUHOuNiLCyYXSRVNemQJTXvsPuDVP1F9WOkPT5Lv8/vW/789n/0A/lyCiet5BtBQmjJ9yfSRsPpmVnes78pg2cPewodCmTeuY64BP5sS33XqeJunNuYuO+9KxB9G9d98H/vJyCIeCq93utCs2bfrtu7qcYNCg2wrffPP1F30+Xx+3O03q/++L4OabbwaXCwPHbLFibqTElclZfHnYg/7Egr2clrnUEX/RJjUGzM5ykh2wLYFkaaTgDbIJIU2CVVYEpm3YCJtdAF6PBEWaBw5DrTpFBZ/mBp9LA6+sUMKD20L5Hwk8mP2FLwS83w5GP6jY1rmSWKfROKmy7keOm9HxgPGHpGbWVF0w5NswS8NpDMjboJMLkZ2Lp2+7MJsNLTrHnUgCpbi4o4tRxaJeTFfHfVitmmFhmwYZqiwbqmyAKsuAsmgQtps6bNCDsA2Vq0MR6JmdB10aFkBWVAclKoERMsAMhgHf6tl9ZC5VRkRsxESksXiVg8me2rNT6YLTcwqFT1UVlixeCqOeGAVlpWXg95dt83m1oZs2rXod24/UhuFjjz2W89RT4+9WXO6bMzKyfa1bt4ZRo0ZBTk5OLHMu9XJN8bbg/JoQZ5T5CYXCu7SIkHTff+9DmDzxRXCrHtNfXvql1+sesnXrbz/X5WWvPnPoYN5WEFE97+6kSZNcd97xwH3pvpwRLpdb6djpWLjrvjugWbOmVLRH/XWU6i6Xep4iqc15amsshRZ1wDQN3nnnHRj91BiKBVT4y2ffcMOgax5/vHhtXU7Sp89g94IF796mqu57PR5P1uEtWsEjjz4KRUUtEoioukWEx2XyP5yJmAuJPs6v2FJPzYccy8giK8ik5m5YyY/WjQYqdQi1IOxRYLUZgQ/WbYBN6LZzs8JPl6PYo2GvI1kGr6SQEkCW5gWfS4UMlxu8qgoeJChFBZckg0YBfRb4x0w9aghnYUQKv1gvH1liKcrUVTbBmqsXETljJhycBR0XNopo4b/leOCf2jOwKBAYWPiLhamYwg4WoO2JdjZ+hawohDFuYRgQwVYFjgxNAHsEGSYlJURtE6KWDraqgO3SQDcBsnULumVmQce8HPBZUZAiAJFgBAydZGgZ8WC7cCQiDHw4/2aExL6YAcIdjbWbRLE5yPsioYUWCsHrU9+A6W9Pp/aHlZXl3/Tqcer177339vJdzcE5c+Z4/vWvS65SNPdD2VkNchs0aACPPfYYtGnThtzf1BIisTFeXSbzHreJezG49YMvAEhEmLCws0XE4p84PT6bORtGPTkGNFmFQFXloowM903r1/+yQBDRHkGPbSCIqO5Y0ZYLFy50nXZKn+LcnIb3ybILTuh8PNw9/E5oVNiQZfQ4acr8odxfVhGej7KJnKw97iYcM2YMvDvtXTCiUbOiwv+fc865YMgbbzxfx8pvWzr88KNPKS8veyY9PaOjJLuk62+4Ea64YqCDGtdn464cJ9UYF3D+Vk1pAxTMiBV3xvriUOzEBg2VmqnrJ1vsqADW0ijNGF1tYVWCElWGRaWVsM02oRLCsN2IQAAXbAxIOYSB5IRWFCvMRKJBvQEW3HcpCmiyDOkKgFuWqS0FfiF5YUsDN0jgkZDMZHAjYVGTBKc2h5IgmQJE7IHhDecSYjwMFIoIseWbXGfMquAkhBYMJj6QGjbp69nkHsP6s4gNUG5LEJQBsK0Ikg4SDn6PYoM626R/R0yD9iNLCeNfkkSERZaeaYJmmJDp9oBP9UCG4oECW4EO/y9g2yzNBS5LBzNsQSRiQNhGpye/aiQ/VIxnmY28zosyHROUKFgx7u7KEVg6IrfIN2zYCA8UPwAb1q0HQ49W2bb+bOuW7R/99tsPa3XL4dVMmzZNufLKQf0UzTuuIL9R87S0NLj11luhd+/eMamfVLvmeNYcpYbzFHEkokgEgoHaiIglxOD9/frL7+Dh4kdBU1wQCFT8KMv2zSUlq+cJIqr74iqIqO5YxYioa+d/3N+woNkwbIXc+eROcM+woVDQMJ8EJHlr5v1FRDx2jL1e8E2RFB0cleJAMAh3D70Tlvy4FIJVVWX5+XmP9zrj5LGJBYR7Gn7v3r0Lf/lldTGAfLlhgadduw4wevQzgG+puGgZZjSmqccC007TICflN6Y7RjPNefOPWUbMXUcuOG4pJDQQ5LEk7GmkqwopSYdsG0JmFEpMHfwYTDZMCKJmna5DlR6GoGGAgUF7sGlbkhPCmB3FkSzQbIMkbVRZJhUBVZIBG5USeWFBKJKQ83tKPbaBLCqVysIUDM8wQnKC+2wEiSYfI1KiJGfMREK2BbplgGEZoJMaBOUSxtSd8b5FbYCALYPuEBcqZqNSB3PGOa2ynRxDJFkNrTxZBh/YkGEDpLvc9JWpuCDTpUG67IIMxQ1eEyDHMsGDS6fOYh66idYWWqHElgne1V0tCdw64jNmZzJCvDAZgbumXaoL3nvvAxg/fiwoko21NqvSMny3nNKp/WfTp0/fbQO57r3POvq7r74bf9hhTbtjce3ll18Gl1xyKbhcKh2fsuYSPXsxOSWWnFL/D9uPu7bp/tkSRPQIVAWDziF3xgZfhL77+nt48P6HwKVqEAoFF5vhypsqQhvnJ3kh9b/0g2APQUT1vIlkEXXtd7/Pl31fekaOdPyJHeCeYbdDI6elcaJk/P6whjgRueR4+ikGn9E6Wr7sF5LR3761BKJmeE1hYd6t559/9seOrledRl5cXKyOGzfxMpfL/YTq8uYbpgVjRo+Fnr16URdLrOTHOICuR5iaBPFQgho2W0K5dHet56xtEsaWdmoLzSyqmJ6cjW0OJNAVGXRc4G2gIH0Qq+FBgs0VFeA3TajARm6mBWELrQoTdDMKihKvg2FlQ9RU26mRYVljlMgQi+NIIGGL6oQxIQFjbQxRay1rHovxOF1lHSVyPCZRCr4oYJsF7NzNO4WwCit6gVCo3zaLJzFXGJM0pa+oCWmqAumqSm0YstweSHN7IEdVIAddkzKz7NzYv8kiEW4SLEUXI+tab9F9wsU1iv2lbFzQ6/vhhLTznnwRZ9+BklqGDh0Ky35eCmke1Q4EKt8uatrwjh9//HGPGWXFo0fnPnLfg2OKmh9xeUVFJZxxxhkwZMjtcNhhjbHVPXvpo2aoDpESmaINm5hAU7+x8QSjuBtOpmSFqlCQWYg1MifR+4Ak+elHM2HcM8+CIrugwl+2KBiqvDEa3fKDIKK64y+IqO5Y0ZbYKqHvmf8eku7Nfigru4G77TEt4d4Rd0Hz5s2qqQPvr4y5WDYtBrnxTdFJZcafp7/1NrV+8Ghey19ZNj8nJ/OmVat+WVJfl0G/fv1azJu3ZGJ2doNelRVV0uk9e1Hw2O3x0EIZjWJ2lELZV5QEvBdEVHNdT3SVYMpV7I0Vg+w2uvSQWDCgrzBRVXQjaRrlvenY3hxdX/jdsCBoGVBqRCCM7j4DYy06hC10UWHTPgsi5P6yIWyj3jfGWkxyVyFxOCESloydcJGJKg7VpxIvDmUEKlM9E88cZJl83BJD16BLVQFjXVmGBGnoLnRpJBuDrRc8qgIekCHD7aYEjDSQWVIGWnaSDFHJgoiMGXXYG8ikbrpIPhT/4skF6L4zohCKhOg7fTAol8JP4n1Ha+LHH39k2W4uBaJ6oCwSDo9s1eKwSYsWLeJpl7s8e//+/ZX/zZo7VFXTHkxPz9CKig6HYcOGwTHHHOVo4KGrN3VExOcZz3hl80wi11xlMFArEbGLl+G/09+H55+biERkVVWWf5WVnX3bxo2LfxIyP3WfXIKI6o4VbYlZc6Men3CRLHvH5eUV5B7RqgjuHnYHtGnbJrYAJ1pC+9oq4kSEb+E8tRVlWgKBAIwcNhzmfDEHVEXVI5HQq+06tBo5e/bsXSoq7AqK/v37azNnfnm3x5N+V1ZWdrry/4vko48+Cp27dKEMKcwcQpcJkeBeWkS1ERFZKE6RLK8LkmXMLkso/qRQEXsTZ/+T6a2Z8Ce/P3PThWWV4ilIMDopgQO1p4jYFrn88DvGYnQM+tusbDJq4s+4uDtdaXkvphpvyImFqMyucWJFlHHN4lX4hdYruQdtIPIhEVKMYUkS+FAtwmk7QBYSkQ1QMrtkmpSgQS5E7MXkkAxdP4rIxpI/4lVPbPgsRoVyPsFICAxqyYAiqYkKDvV8EGrZPHEx9/v9MGnSZJg9+wuQZdsqL9n2naZIN5eXb1ta1zOdfHKvzgsWL/qo6WHNG6DCAlpXPXp0hzSfh8bAXHPctehYkklaRNVeeGI1gDKE0CLaBRGhXh/Oy2lvvQsvv/AKyhDpO0p2fOh2ue6tqPh9dV3HKbarb5WeQIwQ6HZy338sXLTklUaNmhxW2KQhxYjatW8XU9xOfKvaE2R7S1SJrjlet4FvF6tXr4arrxxIrgXLtPxRQ3+wb9/uE1599VXs+1LvT0FB867RqPFibm7ekdjxFWs7brjhBsjMygRFxboUVNB2aCJJi2hPnn16S3VcXrgIJabwMk8WK0qNl5jwGh6uGIDU4HJqiZjTCwP96LeiOBJlqyH5sOw2tsw5v0fEMEGgmjQPc+3xT01FBCYZxEbFk8ZZTIw19ENyoUw9J0ZFNTg2xtxwbGws/AjYdoPVJHGLzFGEIBtUcRQq4reV+BjdmY7MFCY4oCsV29gjKZP1RG7A1H0oRmQY5BZesGABjB8/HkpKSiBQVRE09OAznTt1ePLzzz/31/WMl19+eYO3pn/0YVZmdle32wP9+w+Am266CdLSKNoVjxHFpJl4vG5PM2nnK+AF4fx5ZMQE9PygCndtrjmc7aFQBF558VX4aMZHYBlmaHvJtqk5WdkP7NghClrrep9xO2ER1QctZ9sRIx7v8MTjo6Y1b9qidXZeNtx+523QtWuXWIpnfeuI9oaMEokIU1upVYNlUdvyJx97HHw+H1SUlS/Lycu5ceXKn75J1m992223Zb/66tsjPJ60IS63RzriiJZw5513Qvv27UDFJAnbotR1WjjrSUS7uwW1JX3ElhnKXGORlLjqDWZ+EWuw7rgsWY8+tLg4PSOYv9/5i6OA4PTYo20TY1RUNFrLRTpJcXEiqrlNtZobdi7mnsP8NkaYGHtCUuItzdFbRinUDvHFC29p6WW8x8QKYmPCFt3MS+WkxPOU8VgyhAnhiA4RnenM4Yf3gar/kl3b3WIXhe5GvN7S0lJ4/fXXYfbs2RAOh6CionxZYWHhzauWL/56V7VDtR0VvQ+jn3n+ZgBlbHZ2Lhx+eAt49NFHqD8RewlxJMdTQES1WUSmaVP6eUhnLcN3LmqWoLTUDxNRQ+/LLzEBpqpkx9bnCgryn1i37uc6ZqYmsQAdhLsIIkriphbf9USTJ8c+/VFh46YdVLcCt91+C/Q+s3dM1YAfsq4EU9ftartUTkSmHiXSYdpYUUp3Xbb0J3xWrUp/xYeFTbKv353Q6Z5gwEVh8eIVPWfP/vzl/IYNm2A77yuvHAj9+/+LBCnxTZtI0HFXxMe052SFPZ2brcnxJZNlrGFGG8tSpL87rdkRj3j6LS6MuICj3LSTQMElfapJ66Ddw8Q5Ez90Toqz7KysQCKoCYS7k0uxhqwPJw6GBqvHSTwbOfEw29FpMEj4OW7GeBzKcb9R8alDRpi2j3VPThttsoJ4qw3saIpWHPUcitC8UGV0DgJl42EmYf2TFXZPRPgShrGhcePGwvr165H8rdKyHZMff2jUvUOGDCyvy71O3KZF27atd2zzf52RnlWAyZWPPPIInHnmmU4d0b4jIrwG7GyMzxOKn9ZORAps3boN7h9xP6z7cy1OiIpQqOqJWwdf8UxxcXGwvmM9lLcXRJTE3cc2CaMenzCjoKBRd1QGu+jSC+Gaa64Gr9cbWwT3RC6pSu9OjBHxxXrx4sVw37330gK0fft2P1jmAxMmjnluwIABeyVNP23atKyBA28Yl5PT4GIMU7Tv0BHuuecewMp3VlZTW8aSY5kkgfPudmF5ZLufvnyh53lVuLIruyiEZK6sxDPGaYLFYljdTs1PTXccX9gpEYH1lWN84uxL7/GkXoAK2NWPxhoFIqMysiAXIyYdUC0PeyPnqg+Jut5MEgljJkxWirXUxp8VCrbr4QhYURa/w7FQ/yJq3R6XMarr7eEWGbZGwDmuKC56+cB4Fp4X07enTn0N3nlnOo18x/ZtG886u8/l096YMqe+STJ4TTNmzEi76NJrXs5IzxxgmrbUp08fuP/++8Ht1cgKZxUTEilka5qHuYiTSN/mGXOk4efIdOk6Ez1F8VPEE8Vb+d8VBZtESrB40RJ4+MEHSM4oFAhstsAY/q/zek2dPHnyHhMy6or5obCdIKIk7jIKMzZr0ubeqGEXuzSX68QuJ8LDjzxMRIRWAVcd3h0ZpZqIwLRISQF98hOffx4++ugjypwqKdnxo8ej3rBly/q9rvTGcV9zzQ1d33n3vam5uXmHY6zo2msGwVVXXUWLHi4CO495z0QUc4PV416wxZyJpvIgPVt/mJsoNrGdg7Pf4LXw8hVGT6wdQywS41xBgj8vFqfZWRWbLLGEJyjRKqK4Tw1zI5YSTvthHAjJLmEj3gMIXXNOvA3/zNT5nKvkXju+3DpuRX4cyupDqxATMrAoNoyWkEFtHhihOSoJGA+rpbXFHm8BWYJIPNg2Aa1PbLvBiBLn9IYNG2DEiPtg67YtmMhih0OhVwYOu/3mMbffvlu1912dFy3xqW9Mv7qsvOKxNE96g6ysbHjooYfgxM6dyE2JZETWMYmsGqBpWEu32xKlWk9VM3Ub53EkopOqAmZPorXMX7bYs4uJMAp88vH/4JnRT4PH47ZLtm/9qXFh4XWrVi1akBQb7hH8g3cDQURJ3tsuXXr1Xrli1ftp6Wme3PwGMG7cODjiiCNiwVpuneyKjPYFEeG50BoaM3o0/PHHHxAJho1QKDjun/887+G6qynsHpDi4mLPSy9PGaPr5vWaxwuNC5vA889PhAYN8qiglhSkq332TETcMqirjiXLS2AN7riNwCMwnIhq9lKgbrC4cPH4kbO0M2uHERGrCXKOxInAycKKpcnXcb4QHdbmr3P2Z5KrjAjjDyGu5qzmihMczSNc9B3SiLc+Z6451tEVXXPsynkLDqxXwkA7xobwZ3rLl3geX+wi6jia+GaY/EALvROXoQWZekAxS+zlV16CN19/HTS3irpym9u0PLzfwoXzfqz3iRJ26NnnnKN++H7B6MyM7F6WZSv9+vWj1ivYEZnqs6ieB2vZMFHCIe16rmyxsgAeSyT8dMqaw5mG8wyz5HCOs7blWCdlwLhxz8EXn80Cl0ux/GUls07u2uXyTz+dvn1vxnso7lvP23UoQlT7mIuKji0q2bFpZm5+XutgOExaWOg2wIeCf/anReRxaeiGgzfffBPeeOMN1gVz67Y/O3ZsP+jmm6+dPWDAgPq/Ju7idnc4/qTu69aseykzM/twPWpRG3EsNmTyQjWnVN2JiPaMEcDOJ09csGPBar6mxiwF9gOPwMQsFifOkyhXw9Ic9vzh7rA9bxnfgrvj+Jhic6IaQXENN/ZX1g/IpBYa/EPE4sgE8eZ8bEx8wHgMFIll4TLK2MS+Rvg2TzVDhkN5TrNGtMJ4fMsJsdRvXMwlx/iSueawnxFaRRs3bIA7ht5OPXqietgOBiomtWrV9I5FixbtVbykT58+mQuXrrjRpah3Wqadm52dA4889ghg52B88eHPWbzdd/x3dR1bIhHhPkg2mBGnR6PkxiTrz2Tq9pgUhK65zZu3wf0jH4DtWzdDWdmOqGSbz/TqedLw6dOn75ULvK7XfDBtJ4goybvZsGF7n22XPyUp6vXoqD711FNh9OjRlLrKJiq2fN71J9UWERIRBomxd8vatWshqusoZv32dYOGXFdcfFNVksOsdbe2bU9ssL1k44MuRbu2QX5Dl2GY8OSTowDbOu/8qTsR0fJaJyKq3qrA4a8YqXC3Hf0+wf1EtVYmhv45WbEFP5ZIkOhmS/iZWza1qSgkUALL4GMduFlH11qOUX2MNdQZKEUbF9E4ETFX285Nx9ESih3e0dxD0iK9QQOTE0I0D3niBnMDsow8spxQ4SGJpFl0hWHxMg6OZWlqFMcKBYMw+umn4dtvv8Yx2KFQ1ZKiZocPOeecnl/XR8mjtgmH7rnX3ph2wvYtO57Ozsnralu2fMppp8KIESMgJycrFrfh7T0Qvz3FaPf0bJI1GcZUdxbLQ9czZoXic4u/w9blMz78FCZNegEioQBUVZX7NbfrgpKtf8xO5bN2qBxLEFGSd/r0009Xlyz57RJJUcdk5+bm4GI8fvw46NixY0IfoniYvOZpUk1E0XAEJk+eDC+++CJ43G7w+/3renXvcc7777+xJMkh7nK3abatPHDMCadt3Ljp6fTMrGOjUVPq27cfDB16B7lLqn/qR0R830Q3Xa2TlFb5RJ03h452YovqrsJq1kQNe6i2VAt2PeRoi/9UixnFrzHxjld3NdZes8MamsfD67xwl1tUnIhimDpEzVK/2W8x5RuLddFMwXgQWiiGHgUJW4I7ck+J6cms3MpR3a7n5EDXHJKcfxOYAAAgAElEQVSlIqsUf0KJG7z+ed9+B+PGjoWyshL8e4UkWZM6HX/ikzNmvLmjnqeodfPLLrvM98GML4Z4vWl3apo7E2/97bcPgfPOOzf2vGEmJ8YpScViJzHaPV8FjxOhNRQMBiESwZou5tJFF2TidMFY7PhxE+CHHxaBbRoQCPpnZ6Z5LhcN8faMc21bCCJKDjd8kKU2bY5pv73EPybNl9FNlVW5e6/ucN+990Caz0cuFu4CwQfDxuAExihM9tZK2TeUapt4AbU5ihI3YFlR+KCQrpuzOOKxvvvuO3jg/vup2VkkEom4XMqz55/bZ1h9BE7rA8Vll11WMGfOd0P1qDkoPSMry+tNo8r3nj171rAGd0dEjmVSi6lR81c7TVQSuUxc/h0iqlYctzO1JFpLdR1vtey8Ghbb7h6g6kTErbCdaLoaEfFaocQsOxonZQOwO84KZZ1fOdl82K8IFS7CgRAREcVtEmq6eP9VnsjB2rfX//FHIkJLyK25KWaCxy3ZsQOee/Y5+OrLL8Hj0Sx/edmCgsL8ey+98NxviouLd9sJuM73wLaldu06t9u0eetEX3p6Z0VRpMOPOByGDxsGrVu3orFjsk6ia5wXltfpHLyJIUohRaPkXkS3HBIt9WoiMV/m/kQX4PffzyPlCH9pGdZJBYPhynsGDbxw8r563uo0hgN4o/rPxAN4sKm+9C5deueuWrV8sCy7b/GleXPT0r0wfORw6Nq1KyhKPMuKJFaQlxRqLBDLvqF6mGpBhNqqOuILrm2zqvVYiim217ZtWLliBYwYNhy2bN4E0WjECgQC32VnZw75448Vi/ZV9g5K9Y8c+dCJGzduebphw0adw2Fd6nryKXDrbbdBs2bNHH01vD6q1twpFhP35+NdSaaapTpBV7crUn2n9+fxEpgOMwJjdhhPb4jnBLISKrYNyhBFImHK9OK1VWTH7YJs6hIbq23UXIEA5yG+EGFa+CeffAKvvfYaGNEIKmxXRqORJ87o1e/Z6dMn11lFoS4If/LJJ+5rrx1yVUSPPprm82VjvKZv374w8OqBkJ+fRy5DfDZ4yRkmLvC2KDwGxOWi4nEl9nKHOoXkssRWGxFshhdK2Fd2YmJ4fAC/vwJemPwCfDkHvXCGXVKy49sjiloM+vnneb8lk6Jel7Ef7NsIItqLO4yLcXHx0122bN7yeHp6RmfVJSsnntQJhtx+GzQ+rJBJrDhkgy9UWNROvmZMf6UKzASFmIT2zOySeHAjgYicdgD4oKGenGWY9DaKUipffPY5JijY4XBgbUZ6+mNdT+n0xtSpUwN7Mbw97jp48Dj3Rx9Nuqay0j82IyNLcWluuPiSS+Giiy6i4lpcBFg6LaYqV1/6nBh8Ndn9PZ7wUNigWmuDuEtw56E7unromsMML1ROiESqlQ5UV7hIDXh4TNYGnKl4rFn9BzzzzDOwYsUKcKkybN+2dWGHTsdePP+rz1al5ozVj3LppZcWzp//c3EwrF/ucmkenF+XX3kFXHjhheD1opXG2pTjd7xW1hrFdGqOnC6sDkFzUmJq59jMEjPhdAgFGQnFkjroQZUBa6ewB9l///suvPTiSyTFFAz6S0C2Rkx9edLLffv2jeyLMR8KxxREtJd3ubj4ufR33pkyuLy8/B7btjNzc3PgwosuhIsuuZg02NC17Na8pDzAWxnQWxoGmzkR7URCvECFx0Gci0ThTFWh2oY0rwfKS8vghcmT4IMPPoBIMASWZYTD4cDrJ5zQ+YGZM9/fsD/ezoYOLS549tkxHxQWNumMGVrNmh8Od999N6WyZ2Vlxdwl+KbJiJepcyfGyBJVE/bydhz4u9eBiNjbPFtU0Y2ELqSIHnXSitkbPsc5mVjJ7kDksSaMx6BSw2uvvErzz7QM7E4asSzj5iG3XPPy3iYo7Ooa0CV+4413t3751Zeey8rO6u52e+Ss7By4/fbboV+/PoQH4sIFgOmVjt7pas+kY+oZDC9UUsAkBSR09gKJKeks7R1fHnHTdes20PwuKd0BthW1AoHKT5s3OezGX39dtO7An3x/3QgEEaUA+759L27+2Wcff9CsWbP2uq5L+QUFMPSuu6BH955gmDroUZOybNAy0DQM8oadie4EVasREU+3qvk2jA+KExuSJAgGA/DWW2/Df6ZOBT0SAk1V7dLSkvldupx404wZ72Krh2T8XfVGAxeGvLzDzrEseCUrOycbFbBRgmXQoEFERLggoO8+lh7rBE4E+dQbatqBWZKsgBMXXZKg0XWS/GF/j2eMpZqE8PiscNkiBfGFCxfC2LFjYeOmDZggYPrLy6c/Nmb0bbdde3G9Fd7rgwbOuWOO6dB7/Yatr2bl5BTYliRhHdvI+0dCp04noHFDrUnwmUOM+Pzj8aN4jR+Ls/JCVVSsx9ogZgoxokci4sS2ceNGeOqpJ2H58uUgKxL4/aUbNZc0uEe3Lh/uqdFffcZ3KG4riChFd72gsGnvcCA8ITMzuwgzY1u3aQvXXX8D9OzZDcJUaIdptUy6nuRQaMFwfPg1wx0UZq55a5jAC8rfY8bOu++8A++++w5UVlZiYoQRDQd/83g8N61btxKFJZMNASSFRps2J2fIcnBYWbn/Js3tSfd6faTM3a1bN1oEUHGCup3imzo2hKs1blHfqbhfh5gULvtiJx4XwkUV3Uj49s5aIjgtLxJ0+fYFEVE7cpBgx7Zt5JL74YcFoLoUq7S0ZHHDRgU3/bFiyQ/7Y/7179/fu3jJL5eFdX2YBEoTVXHL2FL8uuuvg26nnwoFBfmgO2SEGa1U9Kq4WLyS0uAw0YKVWDAsI45rEy1KFyWGoOgpa5tuw5o1f8BLL70IixcvBEWV7Eg4VKKoysSiJrlj5s2bV7ov7vWhdMz6Pv2HEjb1GuuVV17pmfX5F9dWVUTuycjIaoyFfi1btYZzzj0Xzj77LPJVU7GnhJXgRqy5Fy0WMfVgciTUIKH4LYrqBixf/hu5QubMmQ3BQBVEkYPCgR/TNPcT1113+UfFxcV/STFd//4XH/vll9+OUlX36QCgNm7cGIaPHAktW7Z0Ch8VwkB1Kaz6nVjYKbzZacx1gX7XydZ12ftA3IYneKBlzF1IZAXFFOgYyScG4lM9TkXCJndRmDp1Kkx/ZxrNZT0S3moa+uP/6Nl1wv4s5hw4cGD+Dz8svdJfGbhRdbmbh4JhCVvYd+95OgwYMIBUujHrjVlCOF+YOzye2IKuN0bowWAVS9FGlyf5ElhrDSSxX5f/CtOnvw0//DAfVFWGiB6utC3jze7/OPnpt157bdX+IN5U38e/2/EEEaXwjpx32WUF82d/c3MgEBmckZGZjVpUmZmZFEjt168vFDQsoIkcCAXB7dZYxTu1JmCtvXF7XGRYzQJTaMYHCV16KK0/54svKUNp2bJl1GraNm0zEPB/6/V5Rv/7X2fNGjNmTFJ6XqmAAIn4s8++HhAMRh5MS/M2RxfOyaecCrfdNoTS2TGjCS0idNUpqkyxLiIkJx2W+ZXYGsFTjXn2U23ZXyz54eCwihLdlLyFCP9dXNeMuZAoJqTr9MU1DREx7odNpRXEsj2x6aGLzof/RpGgpUuWwogRw8EwMR5jQTBU+XZaRubdm9cs/zMVc6mux0AX3ZAhQxp98r85F/jLKx8EkHKwaaM3zQNt2rQhF/EZZ5xJzyB+Yv26cFyGyeJCpgmhYIAyDj0eNxhRrL3C51KBCn+AyiJmzZoJK1auQNsJwpGAVVVV+U6TwsLHJk8es6x79+4pSU+v65gP1u0EEaX2zkonntgzd/XqFTdZln1rZmZmTjRqSJhB1rx5c3pLO/XUk+nBoP492H0TF2ZFoY6q6CpAV1asjYFlQXl5OSkmTJs2DX77bQW9CeM2uh6JRqP6nLQMX7FPa7vo11//elmRo4/ukrt+/ZqHcnNzr4lGoxqqIV988SUw4MILYxpdSD4sbsTcJDgWHiyOZzGxm7K7RfVgIaLEMfL4ThwHlt6PlhD+jhMQ0zpzutYyoGJK5KkgosSEEjw8L4rF+/bbr7/Bs+PHwarVq8AworZlGUuDQf/Qvmf0mPtXxEmQjM4++2zv779v/seaNX883qiw8RGWJJHah8ulUSkBZnEee+yx0LRpU5qHWKiKVh3iiJhizZ9pRB3CjUJlZQAWLVwMs2fPhZ9++omsJrfHhVZTMBypnJaX02BEx45tNv8V403tcvX3OZogon1wL84999zsr7/8/mIb5ME52bltotGoxBeSTp06QeeuXejBaNasOT0sPJiKPmyM+SAp4RvYihW/UUAY/fAejwc8aT78m23o0TJVhRnHHXfC0x9/PG3Z38k14PMVtPd4XGPT09NPwyTzwsLGcP11N0CHjh3J2qGeRViZrygU8MUJiDEl/Dd+cQkVTkS7cjMdyEQUD5bX7kbjf0erEgsp0QriX7yGjMcuiJASbMNUEBEnxHhLCSb2icH6/0yZAvPmzaMXJEWRSwPBqkd6nHrWxBkzJu+VntzePoZISBdeeHX777//7i5/VVXfzIysLMuyJbTEsW15y5at4Pjjj4djjmlHGZ0411CeCMdqGDpEI2FSDl/28y+wbNkv5ALHFPXGjQshFApawWDVjlC46rWWLds+uWjR3JSoReztmA+m/QUR7aO7eeONN6a/++773aO6fbPLpZ7g9aTnojWABYe4WGTl5EBeXgGk+3zg0lDRl0nNIwmh1bN9+zaoqKygRdvnS8M3NysUDvtN2/zJNqzXevTo8b9335265e9EQgglqnNPmPDCgP/36DySlZXTBN1J7dsdC4Ouv5511qRuqmzaYcwM30qRnHChQ0LmGn2JizV57ap1fWWyAnWTLN1HN3gvD1tzPHH3HCcn1t4c5wX1FNJZ6C+e9s6C6NyjyZJfUv844znw3uAL0qeffgqvT51KGZsuTTMCVf63ep1+evFbb736x99hHqIm3fr125t+OmvmP6uqAhdrmvtor8eTxZS50QKy6HnDpAZsPe72YCYrwzBYWQWVlRWEN3NHqpRQFAqFynU98mN6esaU44/v+OmHH7657aDxCe/lHE7l7qmfuam8ugP8WAsXLnTdeOPtTVauXPFPRVH6KZJ8pKZ58iRJ9rg0j4xpsLwWhMdPWBGoRpIlpmmYWBtkGNEyyzKWuFzqHNvlmvnyxHGr/87Fc/fe+2iDV16ZfIskybeoqpaNvWvOOKMPXH755ZCbn0euDla3wcRhcf3E8ePPuOixxI7atdn4lGAabAd2jKgm2TIrkFmFSNDcCsI5wS0hHjPiOJAbbR+tjNwlh9eyZMkSeOGFF2D9uj/BMk2o9JfN69W75+D3pr3+4/4qFajjciDNmDHDe/31t7euqCjrpShKV0VRjtY0dyFIoLlUTVNVVUJ3J1eKZ2SEBatY+GpGbduO6HrEH43qSwDsLyTJ/Lxz5+NXfPrpp6JgtY43ob6bCSKqL2JJbN+/f3/tj+V/NN1e4e/odnlOKi0pP15RtYamZftM00y3bVu1bRJPs1RVCdkAQUmCKtu2Nns82iLbji7NyMhaePLJx2969dVXw0lcwn7fZdCgQXnTp894SNPSrnZrbpemeeGKK66AM/v2o2AyLqBY64FWYuKLPBJQIhnxLLCasZTdynTv99Emd8JEtyOP+WCgHIkHSQgJILHJItumeuyMH8NMaKWe3NVU34tfD1oTmBwzceJEWLVqFXZEgPKy0o2FhQVXX3rheZ/tq8LVVIxh0qRJrokTJ+bv2FHWTpZd7U0z2jYYjLSVJMiQZcVtmiamzUggS5ZlSboEcpUN1p9paZ5lhhFdLsvS99nZni2//vrrX5KJmgoMDpRjCCLaj3equLhYXbJkbfrPP/+QV1TUslDT3A1WLl9RsGX7Nq9lmaplWWZOTm5Z27YtSwzq8r1jW4sWDUpOOumkYKrEI/fjcOG4405qv3btxufTvOldNc0NPl8GXDPoeuje/XRSnGByLCwQz8mIu554zIgnc8TqkJwN4xYR73KKU/nAspBiJGIydxAjIPY9HguKK1HwGBrTK4yrU9QWI0rMxNube45xISxaXbp0KVUQRaORrU2bNxl1Tp8e4/+qUoH6jgdddps2bfL8/vuWjK1bN+Smp6dlNmhQkAEoeiLLkgFghsOR4ObN5WWyrJcWFR3tP+64ZqED8ZmrLzZ/l+0FEf1N7gQGW5lr5gD3NyXgOWfOHPXuu4vPWr9+w+Oa5m2N/VzcaT4YMWIkdDrhRKyBokCx5nKR8CnLFmRuOlSkYDVWiS47FkMitx3JtrB878TaELYAx0Ul6G8cUqyWp8Z91d1+tcWjEqdFYo+kmnEYThi4fc3U6+rXwR415zbHlCa49YMxIN75M9Hthj/vM4kMhWXE0Qe/2QCY6YhN9RAhjE1NmDABPvt8JqikLxepqgr4Xy5qc8yjy+bP3qfqCX+Tx1Jcxn5CQBDRfgL6UD3NqFGjfBMmvHpRJBK5B2ylhWHbUlFRC7jt1iFwTLtjnEaCEYdg2MKIMSTMEgxHQtT3hhMFdsXEL6ytwsJYmdx6bAqzlGMWc6vO5dVjSRagAnr8U1uchv81lr0Wa7ix835xK6Xm31iTO35tPCUa1302RouIh38lJivsLyKyJMxeVKmbr6qoEAljCIQRf6gqANOmT4N3pk+jmjbD0COVFZWfNClqfP+FF5z1y9/ZJXeoPmsH8rgFER3Id+8AufauXbsWrFy5/ub/r8u9xevLyMLkhRNOOBGuvHIg1Ve5XApEExIXkFswfoRuOXpZJ2l/JrdCRZWySqnfSEQsDVeNCX1Sk3DH4GGLe5yISFNMqk5EdYGQDleL14+7EXdNZoyIuBuNud9YIgK1UHAIKTGDjlX3V48D7SuLyJZR5QOb3CmUgOCi4mkAf3kZfDH7c/jvf/9L/a3CwaCtR/XvGzXKH97//Ce+Ki4WRZx1mTdim7ojIIio7liJLZNEAN2O3br1Llq0aNFIb1rGFWm+DElVNOja9RS4+OKLiYwwg051qURASEzMZcRX/3i9DU+3ZR3iJJAw287RseOdOV2a6lhKLKU57rqLF37WtDp2F1PZXftyTjRxaR0UymTxGyyU5GSDCz6L/TAiqp6+za06oqCdUN5nROS4E1HZg49Dj0RISQC1DLHFCN6L8rLyX1q1bjni0ouGfnLLLaLVQZKPgdhtNwgIIhLTY78ggAHjDz6Y1XT79h0jDNO6RHOneVBJ4qSTusJVV11JZISZYkgiKEBJYSCnZUTNC3T6wRFNJdbPsHgQOG4+RkA8yYG1RkDhVUwXjxPbTtl4zskSf1+TiBJJK1bL4yQPcJcb9cChL+aG4zpxNQmP/Xv3ra33GRE5ig08dR5lbv73yccwZcpr1CrbtkzLMPSfOnc64Z5zz+3z5cCBAw+IjM39MqHFSVKKgCCilMIpDrYnBAYPHtzkww8/eyIasfsrqtuF5HPyySfD4MGDIT8/H6KoX0buNZbGbZrR2Nt6zGXl9AxEEkr0mJGOqlMky7eNZ9sx68jlcldrwVFbenjNMSQSYk3i4Q3YuPsQv5PIJroSSUfP6bEaa5IYf+R4+4Ga1lnN8+8rIrIsLjElQyQUhE8//YSaLOK1K7IE4Ujw96OPPuquL7/49L2DKYlmT3NU/H3/IyCIaP9jfkifEd10ffuee+RPS359CCT1n7KsarjQn3rqqXDJJZdA02ZNKfaDzd5YjCge8OfuI4r8MCXUGJY8HpSo3FDd+uANe3jXXHTrseZn3H1XzQpKdJE5meE81hP7nhD/4eePJU8wreda7zW657i7cFcSRok77i0RVXcDJh6ZyS2hUsLsz2fB1ClTSAAUo3J6VF8jyfbjLZo2en3evHl/mZjuIf2wHEKDF0R0CN3sv8tQbdtW2rY9rmNZWeU9mks7U1VVH2ZvHXfccdC/f39o3bo1SComIWCsiLV8ptRomalBU+MDbJW+q7Kh3WXAsyz5Wj+pqr0ha4yFsHbxqd9jtzdExBQsDKdlNk/6YHVICrigrKyUYkIffPg+lJeXQVQPmxLYKyOR0LPNmxa8sWTJkvK/y7wR13HwIlC/J+LgxUGMbD8jMG3aNGXChFfbrfl97Z2mZfWXZdmFcZRWrVrBpZdeCu07Hhvr4YSkg8kMaCnFPtjGOcVqAqmFIF6kGzfbOEXt+ky1PZB7Q0REOI6YLCsgjjeDK9lWRu64//3vU6is9FNNl2kav9qWMbpNq6b//eabb8pSi4k4mkCgdgQEEYmZ8ZchMG2arbz52oWtv57//TBN0y7GsArGhfIa5MMll18G3bt3Z20xsGWzbZE2GFeEZonZf/PpW5tlthuLDG9EbQp7e0NEaBFxAuKWJRbPbtq0Caa9OQ3mz58PET0CRjQCgUDlSo/HPbLl4Ud/8u23H1YdcFIVf9lMFifeWwT+5k/y3g5P7P93RwBjRtdee8th/33n3QcVl3qhx+P16roBWTm51L+pb9++4MtId/rIMM1JaqiXJAntzaJebywTiWi3BBSnH7kWHYVkrxmJB5MnUG0a64HQGsJ/r1+/HoYPHw4VZRVUPyTLkh0IVv0ky+bw7qedNGt/dlmtN6Zih4MSAUFEB+VtPfAGdf755xd+882ia2RZvjotzdc0atoyet569uwJ519wAXW3TU9PpwSGqKED9gpNJqaT7KKeFKJ/IRHVzNbD7ERsMbJ48WJS0S4pKQHJtLEhXCRqRL9t1+HokYNvGPj9gAEDMAgnPgKB/YqAIKL9Crc42a4QQMuoe/ezG/z++4p/R6PRm2VVa8tk0Gw4pl17+PeF/4YOHTqQZSQpLH8b+zfV9/N3JyLe9DvxwazvNScSNBbSpqV5YfXq1TBz5kyYO3culJeVgeZ2QyQQLC0rK/us6WGNn7v44rPnCZHP+s4msX2qEBBElCokxXFSgsCkSZOyRo58rG8wErrZ6/Yd5/WmeTA7rlFhIXTtejJccMH5kJWd7bSvZkS0y/Tkmu4wx0LZVUO92pPw+COSzKMSV4bYPTiJx3bqjoiC443veLo309Njhbr858RaKCQeip6RYCyAaVjw09IlMOOjGdRTCIuFjWjUtkxjW2ZG+mQDzDfvGzp49XXXXccKtsRHIPAXIJDM0/UXXKY45aGEQFFRkccwpNaRSPQaRXVdLMtaA0lG1W0VOnU6Cfr0ORPadTgGPB6NYkVMNUGKadIpWH9kYXyEa7ZhWgNOdYvVH9UiHBerTaoJdIzM6m99JXPPqnNndVsICRddkyyFPf6Jjx3jZ0zeCBW0t2zeCnNmz4bPZs2kdtkoOaTrkXAoGPo5IyfjqQHnDvh89Oj7y0SxajJ3SuyTSgQEEaUSTXGsVCIg9ex5dsG6dWuu2Lx52zWZGdktFE1TsNV6gwYNKImh95m9obCwkNqvYwIDqnJTA3FSvUZ1AIWKVpnUzq5bae/O9YXE8Jc25kg4Oak2WBa4nNbqXDiVyEfGNvMh8Hq9EAmFYcGCBfDee+/Byt9WgIwkbZrg95dWmYbxcV6D/LG9e3dZOHnyZGEFpXLGimMljYAgoqShEzvuDwSwjcTzz792emlp2dCoaXVp1KiRG4nHMiVo07otxY6OPa4jeDxukqbBNG9sEcGtHrQiTNNIkAzamXb+tkRUgwGZ8jjWVLE24pjajhaSrkfBME3wetJg3fr1MO3Nt+Drb76B0tISSPN6QJEku6qiYqNLc0++4Lx/vt6wYdZa0cZhf8xecY66IiCIqK5Iie3+MgSws+3bb39w2JYtW6/3er3nKYqrGdiKxzQlCa2e004/DXr26gnNi5pDXl4D6v7KpX6Y247FkZiiNypw77qXa21Z1vvVItrDydAth+TDpYEMw4RwKARlZeWwcOFCePPNN6GqooKsQkmSzageKSndvu3XRk0ajTn2mNaff/jhhyHhivvLprI48S4QEEQkpsYBg0D//v29q1b92WP79pIBlql0U2Stiaa5lEAwCI0aNYSTupwEx3bsCO3bt4f0jHSKl5iWSUREkkCWRW6q3RERRZBqPBX7k4jo6vj5YxfC/IOSLZHFR2MxLWzbDWvXroMlS36EH374AX7++SfqL+QmsVgjENHDS0wr+n7rw495e8GCmRsEAR0wU/2Qu1BBRIfcLT+wB4ztxydMeLnpwvmLe1VWBi6SJflkX4ZPkxRWV4Txo9Ztj4QTTzwJOh53HGRlZbF2EpIMNpjgZH7X1ueuGjCJZLQ/iUiuxoI1s+kYEaELctWq1TBv3newZMlSWLduLQSCAdA0F/j95bZpGKu9Xs9HhzVp8n7LooZLp0+f7j+w77q4+oMdAUFEB/sdPgjHhzVHZ599thciWrNlv/3yjx2lJbf5fOlNvV6vyzBt8KT5qP9Ps2bNoVevf8BJnbtAQUFDMEzd6XOEVodESgORSATcbjfFXbjVhJYTj8dwWZy4a49l4iWqZvP08Xg7cBZ1YinW8TYQ/FYktpXgGW/smDIooIIZxWuRwLZYlhw/PvYIWrlqJcz5Yg589fVXYBoG6NEItUbXo2ErGAwEJQmmdTruxKl2hvTzdRddVC4KVA/CB+AgHJIgooPwph5qQ7rqwpsbf7/kq5vWrd94Xk5ugyJF0TyhiE5dYCsrq6D54S2g80ldodvpp0HTZoWQk8OsJNRcS/elU5tyykBzWnRj0Sx+WEdVRipIWlznjqdPczFR3haiZm+jeItzlmSAxGKYRozEeEM6PD6ml1uGBTK46Fzs+iKUaLFhwwZYtGgRud8WLVpI15uVmQW6HsYsOiMUqtwWDFXOO7J1m8lLl86fdajdfzHeAx8BQUQH/j0UIwCASZMmpc2aNafdggWLegUCoXPcbu/hsqxmuz1eNRSKUE1RenoGtO9wFBxxxBHQpk0bKCoqonRntDp8Ph9ZRCzLjtXp8KZ63ELCh4XiSwlWDsWdnDomii85f4tZSQn74P54Dr4d135DV5usKGAaJuhhA4JVQdi8eRP88ZvyrZUAAAixSURBVMcfsHz5cli1egVs2LAesIOqy6WS+KuuR0PhSHhrNKrPzcnJ/qhLl87fHn100TaRDScehwMRAUFEB+JdE9dcKwLosps1a1barbfe27a8vPykYDB8msftOUFR1SYer88VCesyBv09Hg8RT+PGjYmMCgsbQ8tWLalDLOrZedPSqFYn0W1GBIMePVQAd6SFKHEA/3MaD3Hyobodh5DwZ6z9QWsIGxRhszyK81C/Igkiug6VlZVQWlIKWzZvgbV//Alr1qyBtWvXQrm/HEKhIBGPbRu2rkcN09ArDMtc7nJp86PR8ByfL2/J1KnPbO3evbshpoVA4EBFQBDRgXrnxHXvEgEkpAceeMD93nvvNdi2raqdZJtddMM6RVHUlmArBR6P18OtEnTDoVsuOzeHpIMw2aFly5ZUKJuRkUHJDrk5OeBxe8CtaWS5IEEpssz6IxE5oZVjE9mQVeUUnuI50GLCYlIkqXAkAhUVFeAvL4eKygrYvm07/LluHWzcsAHKysrob1iUyjvG4r66rhvhcFW5osobAez5iqLOd7lcC7t1O2PtOeecGhAxIPEgHAwICCI6GO6iGMMuESguLpbnzp2btnVreWFhYZO2Py1Z1sO2pGNkWTpac7sbhsNhOT0jg6wk7MsTDoXBQ+46haydjMwM6o+EhJSZmUXbYXaax+Ol9gqZmZlOTIddAhIOJkBgYkEgEKTC01AoRF8os7N9+3aygPDf4XCI3ICYpICEiMSDFpDX68G2DVWhUPAXG8zfXC7l+5Ytmy/IyPCsa926tX/y5Mlo/eyqP62YDQKBAw4BQUQH3C0TF7w3CIwbN849/bWPc39d+9uRlmGfIEl2Z9O2TjdNMweLYzGOhJYQEgMmMyChmCZrVc6bzCF54L85eSCBoFWFH57ogASE22D8iaR5nH143Am3w/gUbofWUDgcxkQ+QwL4JRCqmpORkTb/9NN7Lb7yykGbI5FNQWH57M1dF/v+3REQRPR3v0Pi+vYJAui+mzsXlF9/neCZ8sKUwqCutwxH9XYlJaWdwqFIoUvVMmVFznRrngyfz4dtzGWXyyVHo7psmqZkGJasaSr65GQsIq0lhdvEAlJZlizbti1FUS1FkaxIWLcqKyurbAC/HokE3G5PhSRLv+VkN/hW0eBXy7I2jR//uL9Pnz5RSZLq2wFin2AlDioQ2NcICCLa1wiL4x8wCKAbb9OmTZ6ysrJMWXY3Xr7styabt2xpHjXtbMm2fbIqZciykhYN6z7LtjIVRc6UZCUNSY1iRagFR/0abNuwrHLLtPzeNE+VbdlVYT1aBZZZpUhqMDMrY8NR7Y5em5OWuU3LgO2apgWEAOkBM03Ehe4DBAQR7QNQxSEPDgSQYCZPnqwGAgFV132aolS4t2/frs2e/Y37jz9+98qy5LUs0421sDhilf6H/zdsy1KDubn5gb59/xFu2biJ7o/aEZ/PjLjdbqNRo0aGcLUdHHNEjCI1CAgiSg2O4iiHHgLSnlqVC223Q29SiBEn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+D9YHtjydpZKagAAAABJRU5ErkJggg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04" y="1677033"/>
            <a:ext cx="2844165" cy="284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&amp; ESP 32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78028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IDE simple sketch.</a:t>
            </a:r>
            <a:endParaRPr lang="en-US" sz="44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73" y="1432559"/>
            <a:ext cx="5458235" cy="5425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0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61" y="-39518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Interrupts 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>
          <a:xfrm>
            <a:off x="6945968" y="1388535"/>
            <a:ext cx="4388048" cy="4822613"/>
          </a:xfrm>
          <a:prstGeom prst="ellips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80552" y="1612492"/>
            <a:ext cx="52844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Definition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Interrupts are signals that temporarily halt the main program execution to immediately run a special function called an Interrupt Service Routine (ISR).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 handle time-critical tasks, respond to external events, or process real-time signals without delay.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Benefits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Allows for efficient handling of tasks without continuously checking for events within the main loop.</a:t>
            </a:r>
          </a:p>
          <a:p>
            <a:pPr lvl="1"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88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3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280129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406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Communication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38809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3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2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Ultrasonic sensors use sound waves to measure the distance between the sensor and an object.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HC-SR04.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Sound Waves: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Sends out an ultrasonic wave and measures the time it takes for the echo to return.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Distance 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speed of sound to calculate distance based on the time it took for the echo to return.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18" t="-25528" r="-7113" b="-14494"/>
          <a:stretch/>
        </p:blipFill>
        <p:spPr/>
      </p:pic>
    </p:spTree>
    <p:extLst>
      <p:ext uri="{BB962C8B-B14F-4D97-AF65-F5344CB8AC3E}">
        <p14:creationId xmlns:p14="http://schemas.microsoft.com/office/powerpoint/2010/main" val="3608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Trigger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 Pin</a:t>
            </a: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/>
          <a:stretch/>
        </p:blipFill>
        <p:spPr bwMode="auto">
          <a:xfrm>
            <a:off x="3314802" y="2346960"/>
            <a:ext cx="7553325" cy="43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37" y="54691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PIR (Passive Infrared)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PIR sensors detect motion by measuring infrared radiation from objects in their field of view.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Usage: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Security systems, automatic lighting.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Infrared Detection: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Detects changes in infrared radiation, indicating movement of people or animals.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80" t="-32295" r="-5275" b="-26041"/>
          <a:stretch/>
        </p:blipFill>
        <p:spPr>
          <a:xfrm>
            <a:off x="7047424" y="1291401"/>
            <a:ext cx="4108661" cy="4494944"/>
          </a:xfrm>
        </p:spPr>
      </p:pic>
    </p:spTree>
    <p:extLst>
      <p:ext uri="{BB962C8B-B14F-4D97-AF65-F5344CB8AC3E}">
        <p14:creationId xmlns:p14="http://schemas.microsoft.com/office/powerpoint/2010/main" val="31868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 Signal</a:t>
            </a: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651000"/>
            <a:ext cx="562927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5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30703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247395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Actuators are devices that convert electrical energy into physical motion. They are used to move or control mechanisms or systems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Common Types: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Servos, DC motors, stepper motors.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385" y="147320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Servo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Servo motors are precise control motors that use a feedback loop to control position, speed, and acceleration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Robotics, RC cars, controlled positioning systems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5" t="-21242" r="-3586" b="-23338"/>
          <a:stretch/>
        </p:blipFill>
        <p:spPr/>
      </p:pic>
    </p:spTree>
    <p:extLst>
      <p:ext uri="{BB962C8B-B14F-4D97-AF65-F5344CB8AC3E}">
        <p14:creationId xmlns:p14="http://schemas.microsoft.com/office/powerpoint/2010/main" val="1843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DC motors convert direct current electrical energy into mechanical motion.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Fans, wheels in robots, small appliances.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3" t="-13373" r="-813" b="-9865"/>
          <a:stretch/>
        </p:blipFill>
        <p:spPr/>
      </p:pic>
    </p:spTree>
    <p:extLst>
      <p:ext uri="{BB962C8B-B14F-4D97-AF65-F5344CB8AC3E}">
        <p14:creationId xmlns:p14="http://schemas.microsoft.com/office/powerpoint/2010/main" val="13695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Stepper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3"/>
            <a:ext cx="5260084" cy="323595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Stepper motors move in discrete steps, offering precise control over movement.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Common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3D printers, CNC machines, camera platforms.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6" t="-24750" r="-11723" b="-23217"/>
          <a:stretch/>
        </p:blipFill>
        <p:spPr/>
      </p:pic>
    </p:spTree>
    <p:extLst>
      <p:ext uri="{BB962C8B-B14F-4D97-AF65-F5344CB8AC3E}">
        <p14:creationId xmlns:p14="http://schemas.microsoft.com/office/powerpoint/2010/main" val="264618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H-Bridge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802640" y="2687322"/>
            <a:ext cx="5787421" cy="3987797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 H-Bridge is an electronic circuit that enables a voltage to be applied across a load in either direction.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Motor control, allowing motors to run forward or backward.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Configuration: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Consists of four switches (transistors or MOSFETs) that control the direction of current flow.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Direction Control: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closing different pairs of switches, the direction of the current and thus the motor's direction can be controlled.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31" t="-26133" r="-18644" b="-28019"/>
          <a:stretch/>
        </p:blipFill>
        <p:spPr/>
      </p:pic>
    </p:spTree>
    <p:extLst>
      <p:ext uri="{BB962C8B-B14F-4D97-AF65-F5344CB8AC3E}">
        <p14:creationId xmlns:p14="http://schemas.microsoft.com/office/powerpoint/2010/main" val="24598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2775" y="908919"/>
            <a:ext cx="85902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IN1, IN2, IN3, IN4: Input pins to control the switches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ENB: Enable pins to activate the H-Bridge channels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OUT1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OUT2, OUT3, OUT4: Output pins connected to the motor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Voltage supply for the H-Bridge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Ground.12V: Power supply for the motors.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2875280"/>
            <a:ext cx="2912129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9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585" y="1391920"/>
            <a:ext cx="5349240" cy="438912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656" t="-79851" r="-68413" b="-88325"/>
          <a:stretch/>
        </p:blipFill>
        <p:spPr/>
      </p:pic>
    </p:spTree>
    <p:extLst>
      <p:ext uri="{BB962C8B-B14F-4D97-AF65-F5344CB8AC3E}">
        <p14:creationId xmlns:p14="http://schemas.microsoft.com/office/powerpoint/2010/main" val="19581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7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1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98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Embedded systems (Symbolic-Based)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8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33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51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otentiometer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LED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interrupts to handle the button presses efficiently.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5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2" descr="data:image/png;base64,iVBORw0KGgoAAAANSUhEUgAAAvoAAAIlCAYAAACkd1wvAAAAAXNSR0IArs4c6QAAIABJREFUeF7svfeXXcd1LvidcGPnbnQjo5EBAgQYwSBSpCSTokhLlETK8pLtZb8f5j2H94fMT8+2bM97a9b89Na8cdCIliiREi0zB4EECYIZGURoNDrn7ptOmPl21b590ASTxQA06i42u3Fv3araX9U559u7dvDgXg4Bh4BDwCHgEHAIOAQcAg4Bh8CyQ8BbdhI5gRwCDgGHgEPAIeAQcAg4BBwCDgE4ou82gUPAIeAQcAg4BBwCDgGHgENgGSLgiP4yXFQnkkPAIeAQcAg4BBwCDgGHgEPAEX23BxwCDgGHgEPAIeAQcAg4BBwCyxABR/SX4aI6kRwCDgGHgEPAIeAQcAg4BBwCjui7PeAQcAg4BBwCDgGHgEPAIeAQWIYIOKK/DBfVieQQcAg4BBwCDgGHgEPAIeAQcETf7QGHgEPAIeAQcAg4BBwCDgGHwDJEwBH9ZbioTiSHgEPAIeAQcAg4BBwCDgGHgCP6bg84BBwCDgGHgEPAIeAQcAg4BJYhAo7oL8NFdSI5BBwCDgGHgEPAIeAQcAg4BBzRd3vAIeAQcAg4BBwCDgGHgEPAIbAMEXBEfxkuqhPJIeAQcAg4BBwCDgGHgEPAIeCIvtsDDgGHgEPAIeAQcAg4BBwCDoFliIAj+stwUZ1IDgGHgEPAIeAQcAg4BBwCDgFH9N0ecAg4BBwCDgGHgEPAIeAQcAgsQwQc0V+Gi+pEcgg4BBwCDgGHgEPAIeAQcAg4ou/2gEPAIeAQcAg4BBwCDgGHgENgGSLgiP4yXFQnkkPAIeAQcAg4BBwCDgGHgEPAEX23BxwCDgGHgEPAIeAQcAg4BBwCyxABR/SX4aI6kRwCDgGHgEPAIeAQcAg4BBwCjui7PeAQcAg4BBwCDgGHgEPAIeAQWIYIOKK/DBfVieQQcAg4BBwCDgGHgEPAIeAQcETf7QGHgEPAIeAQcAg4BBwCDgGHwDJEwBH9ZbioTiSHgEPAIeAQcAg4BBwCDgGHgCP6bg84BBwCDgGHgEPAIeAQcAg4BJYhAo7oL8NFdSI5BBwCDgGHgEPAIeAQcAg4BBzRd3vAIeAQcAg4BBwCDgGHgEPAIbAMEXBEfxkuqhPJIeAQcAg4BBwCDgGHgEPAIeCIvtsDDgGHgEPAIeAQcAg4BBwCDoFliIAj+stwUZ1IDgGHgEPAIeAQcAg4BBwCDgFH9N0ecAg4BD4SgTRNiwPj4z1+LV0Zx42WXM4LPc/zgTCNokaaBkiCIIjTRpqkQZqkQIoGEIb8PPI8D14u53lRBN/zPC9C1LzvhAhTIAIQIgyBKIJ+Jr9jL/ZChDK/CBGCNEjB/s0rDYI0jfh124JjLhWm+XGzWYSU7RocNk11Dmmq321wHgjDnPQVRQ3Pzs2+10Capily5vMPfTUaTTlFwiXtG40GwlT7SD+0r1wOaDQ8L5dL00YDyOWQ1uuXHpVt9BO21Rf7WHzfa84r22fme/L5pb6j/Wf71rY6N+1n6RTzoBzN9ZVmIgt/E09+zt0CgG2zr6Xfy3528TxNn5dCZ7EPld+MrPOQ8e38tM+lci7tV9dmEWeuUQOpXWuV46Pmr+N/2NiKURYXttWx8/mL5i17Y3GdPG/xc+7bS+9ZbXOxPM2VuQhPXs/ZfcW9KQtmx1267+Tz5itNP2r/XjyPi/d69rNL7eWla+N5vP5yvOPw3mOuYc/zMpeC/Yq5v8j6I0Io94HMxZPpOGfX1eLvxbHnV6OqjyjySqUSW4qsck8KkSKCn/hJ6CdyzwwQwPPTtO55+XHPi4ZWrFgxAiDxPO+j7yWX2tDuPYfAJ0TAEf1PCJRr5hC42hBI09QfHR3tW1hYuCaOcQOQbgC8Vs9Pc0hTn3jEcZL4fhDDS5M0QQwk8tDiT0zGzyehT37PH37H91IknlKx1PNTH4lAm6ZKIJrEQO5PqX14ej7SJEngw2fPpIYp5Lv8t3n5/gdJnuk980oSgHM037N98EGr3ehDt/nv5peTJIV9KNvvfcSu8AUi8+KYH3yxM5HCE0QW5Vj8WkL8kKaEVduwrw8jBmbOafrBz0VkeWVv+6lta3A04yzO++LvmL4NfBf3z3ZmzOx6LJWZ/SYesNh/mibwPD9NkMD3/ZTbJ/t5BsAPed8upW1o5f4Q0mT6NjIRg4tltwuVaXNpHLPLuNiXvss+qbQsXcsPk8t8z+DAv3R+OrbiKb91My2Vo4mNXB+8xBb3MnvPYPdhCqW2STy9DmVdzL5NTZ9c+1T2o/mbe9NetwZOs5YyB/nd3LuKjtnD0vJD1ij1kgTSry6ptuXY3LzZy2rxnrHk4pKWnpcmiY/U83xfJuhx60rXF12bIo25RHn/SPjx0vktvRdwnokXhnleNH4cR14ul0Mcx7KKupapl/pp6oXUsDzPDzykPnyviiQd8jzv7ba2lieHh4dHd+/e/SGq+yXuGu4th8CnRMAR/U8JmGvuELhaEKAl/+zZwXujqP6jRhR9O03TEi3yZORpGvM5yoc9H+rNv8lxgiC46N/mwefJT/PpbfmGvmcNulcLtB8l51ICdKl7tLP+uZ3yeSDwUXzgk+zLTzOnj9rDS+fxQY1btYAlekv2HvNRk1l6LxKrQeaepJ+b293iZ9k+oyhCPp9v3uvYlu8ZPcKXH1EhqP4mtH0siuV73oLvB4dKbeX/PapW92/atGnq04Dn2joEPg0Cjuh/GrRcW4fAVYIArVQTExNrp6dn/6zeiH6Ypslu8/wiqac9VCzbzYeaPNCs1ZpEX//Nv5c+RK8SCJ2YDgGHwGWCAO9NS4m8Gh+UzHOqWYPDpZQGvcfxM1rwSez5w++FYSj3QL3f8W+5//Fuac4gs/0nQHq0WC79t1I+/1hfX9+Ic9+5TDbLMpyGI/rLcFGdSA6B3xUBIfpzc9eMD4/+eRLH3wewjg8tY6XiU4uuBp78Wx9g2QcpH3L0VZ6fn5ff/Dd/Psyy/7vO133fIeAQuLoQ+Cjr/dITwuzJ4VIyv9R6v5Tw899638qSdd77SPbL5TLonx/H5pRTTzTr9br92xeHoex32TZJ0xPFYv7vA6/80/XrV9CV55L+fVfXqjppPw8EHNH/PFB1fToErnAE0jQNpqenrxsdn/irJIof9Hy/Vy31atHng4sPLH0QLnXhIcl/7733UK1WxeqVJfqXOhJ37jtX+KZx03cIfMEIXIrsX+o+om402el92P1G701qved3ln5f730rVqzA+vXrsXLlSrkXKsnn3zRwUBGQmBcb98LvsX9+HsfxqVw+/98LueCf161bd8ER/S9481xFwzmifxUtthPVIfBJETBEf+GGsbGh/xpF8YNBGHar9d647RhXnenpaXm40aKV9VflA21ubg4vv/wyKpXKB4i+Ws30wedI/iddGdfOIeAQ+I8ioMaIrKFhqWuh3uey7j5qzNDfSvRJ8Lds2SJkny/eC2ngWFhYkH93dnZKhG+SiSVgG1EEouhUIZf774VCzhH9/+iCuu99IgQc0f9EMLlGDoGrCwFL9K8fGR36qziOHwzDcAUfgObhlyBNYiHvJ0+eFJLPBx6PsDVAV61g/I4cU1vfVbWMfdjx+dWFspPWIeAQ+CwR+LhgXL3/ZIm+uuXo/Y2WeHVLzBoksvPk5zRs0IjBFy33arQ4ffo0hoeHheTv2LEDnh8giszJZ9aXP4oaJ/O5/D+Eof//Oov+Z7kLXF9LEXBE3+0Jh4BD4AMIkOjPz8/vOT849JdxnHw3n8+tXLToS0pDOZp+5ZVX0NHRgU2bNqGlpaX5MBPLl+/B93zEEqTLkDQPXsB8fHTxN0Fr6tO61HrmlsQh4BBwCHwcAosGA2YIkDuM+W2SXDKzpvyO4giNRgT6zVerNcwvVFCr0aUwlvsUiXo+F6JYLKJcLCKXzwuRZ4Ctnl7yniW5R5mslFlxmRQ2TiRRq9wbkSII8zh+4jjOD15Az4pebN68Cflc3tzzUmaPTaRPsejXGycLhfzfR1H40+3bnevOx621+/w/joAj+v9x7Nw3HQLLFoGf/OQnwQMPPLBrcPDCXyZJ8r0wDFfzyJlH0ObRCdRqNbzyysvo6OzA5s2b0draKkmyxRefJJ/Zd+zDzRB5kwQ7bkTyMObnOd9k6DF5xKkYePJAbp4cSG5uE/RrHrompac8xj3J42+zXjDNpwkWDgKmtguafXC26hebJMaypunvFk8YZBYimQkc5imEeahzXPbHv7MnEfxcTyuYp9v0aeRZ+opjI5Nkwg84RyOLyeWuebfN2GxLuYhFEFImk650MTe6mYeJezBpyQWfIJSFoU/wYuvFObItv6cuVkqGRK4klbVV2TmnkMHXVMwEP9OvISv0LzYYGSwDwYifaVYmo8T5ogxm4zjYJ/cG+6R8BnX2afrl2ps2xNJgyn5MfIdZN5I1IWg2qbpmQGF77YfzYRsNBJc1lD23uEaclwaXmz1n1pz7Jwxz8lvIorhdGKWUfZp2RlHN5fLWL/vSe0Nl57WzGMyuWfzNd4y/NtMy6j7nemsi+cUslGZvmLH54h7iHLN1D8x+Yp/mujDtzH7jb+NBYvuUtI+JkOCs0q2xOGYPm7WXdpH4lcu/F8c2+GSDVTm2ym3W0Ky5WNHthcG1+6A85vqVvuT6NoH/i+1i+b5c43KtB2JEkL0n120qFQO4lkLs4wTVWoSx8XFMTE5hemYOs3PzmJ2dR6VaQY1706YHDuU681Aq5tHe0orWtlZ0d3eLVb6jvR3tba3glR36QD7wkCPuSUNONpsZyHgd5Is4duIkzpwfRHtnt1j0C6zUZduJsmDvYQzGDXzv7/P5/E/Xr1/vgnGX7dP0yxfMEf0vfw3cDBwClx0CNr3mNZOTk38Rx/H3gyBYK0SfDyo+fpNUgmzfePMQ2tvbsKG/H23tbYZkkIj4JvsEk0iTlpB01Kt1VGo1VOYqCPM5lFta0FIqI5BMPglCkjvPFx9XHomzf45HKxvdg/hbrWH6sGS72dlZUTrYRn/0KF0JGYkHYwbYnkSB7ehqZILlLOG0pItt6GNLkkhS3NbWhkKh0CQhXCz2R8Kp/riafYN9KqFT31/KnvXbpRxUilRx0fE5Vx2bvzkmT0k4VyVf2ifnpnLz+2zDPrNkUi2IlEXjJCh7V1dXU24laLI+Yu2sylzZjv1RniyJ5xyz7TgG5Wlvb7dKlipuhvRzjpp5if2wHTHVoEWj5KXSJ+fImA/KrWvOv7PKHduzT64l58LPOUfFXUkhx6LcbMt+dV+wX64V50aZVQFkf5wn15VtdZ5ZVxDOk33yh/uNL5JB9pl1CdFATLZjn/yeYqljq+sI15F9cZ4qD/eb7svs3tD9xjVinzxJ02tC19EQ8khk1j6JDccnVtmYGF1Lys456Ppk97rOU8dWeYgPceI8jbJnlEDKzvlxbP7N+XEP5wp5o/jb9Sbhpewcm+35Yp+yPlToM0Xd2K5SWcD8wpzsE8rS0tKKfL4I1tAKOQcaCOIYlWpVSP3k9DSmZ+cwOTWL0+cGMDbO92YxM7uAaq2OiMQ7oIJKq32AWqPGCtgIvRSlQk7GWNHTAwbbruztxeqVfWhrKaO7vRXd7S3oKBcRIoLHeiJ0ZRQQAgT5Ao6dOo3TAxdQbu3EtXuuRZ5KQVyXWlzZeIA0TU94niP6l93DbxlOyBH9ZbioTiSHwO+KgCX6OycnJ/88SZLv+76/Xom+ut6QHBw9ehQtrWWsWbtGCDEfeHESiZVW7KBxKqSeVrbJiSmcOXsWo0OjKLe2YNXqNVi9ejXaW1vlKFzsd0mKmdkZnB84j5GRESEtq1atkhgAPnzzhYIoBnxgkiCMjo7i/Pnz8pvt2B/JV76QRyFfEPJEckDiMTAwgAsXLgjRZLu1a9eiWCKxMGSfxIQEaWhoSNrxO729vRJop8SPZIgv9jk5OYnBwUHpl7KzP/arBIhzVDLD/tiW82GfGzZsaAYwa3Ae5RkbG5Ox+ZtycOyenh4USCZtQR5iMjs3i8Hzg+ILTHko+7p166RPJYeqjBBH9kniSTl4+pIlk4oRSfbQ8DAGz5+Xfjj2mrVr0drS0rQOK0ajY2MYOHdO3uc86brFPrO+z5SfY3N9pqamhMQxcFHkKZi1yRJttj116pS0W7lqJdasXiMWVbVgs/RytWIwOjdwDrVaHV2dndi4caMhkxmljfOanJoSWbie/HxD/wb0dJuxVcmiPCSv7PPMmTMiT19fn/RJDHgCICclgOw3rrnIMz0l+4sWW1p/6Z6hVnshunOzGBsdk73B+VMRXrVypfTJsc2JQ4T5hQXMTE/L2FwfkneuD5VgyiOnG54nRJykmHtoeGRYrpPt27eL0qZkn+PXSYoXFjAxMYH3339f9in3JPcGMeC4eh1XazXMz83J2Lo+W7dulXXUPnkN16pVmRtx5PiUb9u2bc1rUrHk2NVKRfri2MSVa03Z2zvaUSgW5KTGKP01udbOnTsn1y5lpDzcSy3lFrnGKTPnyrFHRoZx9twZUQS519auXYe29k74YQFxksIPA1Cec+cHcOLk+zh5+gzOnjuPoZExVGsNadeIU/kJC0WpjNvW3i77q1Ao4vzQBVTm5xBHNbHUy9kDT7XCHErFIjrb2tC/fg2u2boFOzb3Y/2aPrSEHoq5gGcJiGKeDrDubYCTZ85iYGgULW2dIlMxHyBIWdH7A0T/ZJqmf5+m6U+3b9/usu78rg8t9/0PRcARfbc5HAIOgQ8gQKI/Nze3Y3h4mET/oaVEn2fkSRIJ0SRx6uhsR5gzBWPkZc7eEdX5kA3oj4qBc+fx3Asv4I1Db2D16jW49dZbcfO+fUIk6c1B952Y1shqFfv378crL7+C6ZlpaffVr37VWKLpghEwuC0SwnHixAlpt3//b6Wvr975VezYuUMIAolSQst7o4GpySkcePUAnn/+eZRLZdx2+224++67pU3TwttoYKFSwZtvvomXXnpJyMpNN92Ee++9F2tWrxbLoZ4okIScO3sOrxx4Bc88/Qw2b9ksc9y3b59Yl6V6MM8p4gTzC/M4cOAAnn7qKSEtN950Ex544IGmZZ0NiVujUcfhI0fw4gsv4JUDB3DNzp245957cc0114iSw5ecUCSGQO9/eT9+85vfCHm/7dbb8LWvfQ0dHe1CprJk/7VXX8NTTz8lpHP7tu148MHvCP5UcniC0ogaojidPXNGYi6efe45Idl3330Xrrv++ibxE7eROMb0zAwOHTokY3Md9u7Zg/vuu0/kIWni2mvbd997D88/9zwOH34Pa9aswXcefFCImp5oqAX+wuAFvPbaa3js8cfEinrHHXfIuvd0dwvuxm0mEuXrxPHj+PUTT2B0ZBRbtm7B9777PfSs6BEiq0pTvVYXEvnb3/4WL774Arq6uvH7v/8Adu3ebcldQWShIjY+MYEjhw/j0V/8AlGjYdf8m+ju6TZ+2kEIKhlcO+6Jp556CsePHceK3hX44Q9/KHJRHiqMbMexh4aHcOj11/HvTz4pcyc++27eh+5uYlSQvRE1IlFqGbz5i1/8Qgjv9m3b8J3vPIiVK/tQKpfFUq5W+oFzA3j++edw8OBBuQb+8A//UAg3ySoVDXXDIcl/99138eijj4p8xJJ7k8oyCbxY3u11RkXosccfFwVr1cpVeOjhh2TtScyJpbpeURHi3njhhRdE4XjooYdw3XXXidLKPilLnMSyPuzrZ//6rxgfn8CevXvwe7/3e1i3fr1gRHzYljhT3n/7t3/DW2+9JQrQww8/LEoO5dFrkveN8YlxvPHGG3jqqScxPT2DO+74Cvbdcis2bt6KYqkFCEJZQxodXn71AM6cHcDY5CQq1Trgh8gXiqg1YjAeNvUChDkqBwnaOzvsni2I4rgwP4c0isQ9p1DIYX5+wfjU23sJS1+t6GzHzm2bcevNN2D39i1oKxfFqp/EkexTetJNz8xiboGnlkVR3Nif+PbraYbNwJOm6UkA/1AsFl0wrnsGf64IOKL/ucLrOncIXJkIkOjPzs5uHx0dFaLved6GpkVf/KsZVJuKVY5H3yT5pLb0Nc6msDMxcca3mWTu6WeewYEDr4mVj+Tjln37DJETX1zjA0wiQkLx3HPPiQWVhJxkwaSqMz77JH0kIcz6Q1JO8nXnnXdKu127djVBNz7niRAQEpUnnnhCiDj7JIHPWqD5JY799ttv49lnn8WRI0dw2223CUkjSVIfdPXTp5Wcff7qV78Syx2J9s0339wkZzpXzpPkjKSGZJEElkSfBCk7Pv+m4kLZSVBJpL75zW+KFTzrisR1IJmj8vD444+LFfQrX/kK7rrrrotcPnQdlJST6F977bV48MEH5Tsm9sBkRWL/tOwSS86TFm2OfcMNNzTJIXHk2FxzEq9f/vKXsgY33nijyEMipwoGf7Nvkq+nn35ayBxPCEjmeJqh8qgVnIoLif4jjzwi5JFY3n777ULeFXf2RwWLxPhnP/uZWJeJO8k2lQytwqxuLLRAE8snn3xSPv/+978v8nOeiz7kvhDXY8eO4Z/+6Z9kX91yyy341re+JRjx3xrPQfmJIdeb9SG4J/7oj/5IiL4olfaEgvMYHx83istjjwkm3/nOd2TdqZRlxxaF8dw5/Mu//IsozTt37hSMiIHuR36f/XO/cZ8zZS3X7k/+5E9Efu5ndVFjO8rzzjvv4J//+Z9lfYglf6hAqTuXutpwzJ/+9Kc4fvy4yPGjH/1IToeo4Oi1Q8WEVnruSWLJ/qlkcH/ymtQ++R2OR2XoH//xH4XIc//w+uFpF7V5iYtgxppcXvYwFZzXX39diD7H5r7jdcGX7k/uN+7hn//856IY3fN79+LWr3wFa9b3ox6n4prz3uHDotwcP3kSdQbdMpZC4gtCRHEilnbfD8W9hraIRhyhUDTue7x/zUzPIorq8EjsGYMQmlgQaq0mVgOI63WEgYfujnZs6l+L3Tu34/q9u7FqRQ9CcVX0kNhKuTwOYPwG4wbo+2/iDkw8g94/SPR93/+HfD7viP6V+Zi8YmbtiP4Vs1Ruog6BLw6BLNGP45gW/Q8QfRNEqoF9DOY0AYp8sClJMf73hvTNzc3jnXffxbHjx4UkkdSs39BvMvDQk98G9ZEwHD58WMgKj//37NkjbdXdQ/2MOQYtjSQpJAK7d+8W6zddFdRfWEmfEhCSL/bDtlQI1KKsxILtSahIGkjA6JpBckjCqWRKCQiVB5KaV199VYgM+yOZXQzQZRCkiWsgQSQ55jxIztinEqRsICTJD+UhQaZ1k32ScDat+SmDRQM5zTh79qzITVcL9km3CyWRbK8ElYSYWLJvkmySL2Kga8TxiTmVKo5NRYfuK8Rd84Mr6VOLOd1XODbHo4WepE+tz+xXYwpIeLmWnCvdOEiiaeVU2ZXoc52JERUnykO5KY8qdepyQuJN9w0qOfxN3HmKoi5ViiW/R4JIeahkcEyezpDEqgw6T/bJfUQlh9/nuFwfkmb141cffJJcnvgQU/ZJBUuVEWKkQeMcm4oTMeJ7VIZIYtVlR9eH483MzIjcJNOUh8oiya5irkSfGBFLKoPsk4otMdU9xr50zlRyqBBw/rwmuI+X9qlKG/cv9zxJO5UrVdh0H3OvqFLNfUTZ2I5zzSoEGuTNfUSlgHJRZu4jrikDZDUAmm5PJNJvHDok1xCz3Nzxla+gs7NLAncZ0JuN4zg/eB6vH3wdUzPTuOGGm7CZeyNXwPvnBrH/wKs4fPQoBuluNzdvDAeMB/BofPBRqzeQMkBdgsk95q9HJLFG5r5kAphpvGDGe8l6L/suDH05OaFiImvBgGm5vwGFfIBVfb245cYbcN21u9C/dg0KdONJI3hJjMBL5SSAJ3om8w/N+o7of3FPMDdSFgFH9N1+cAg4BD6AgLrujIyM/Lkl+os++jbvDh/aJlCT7iQmS4yQS/tg5AOV5jO6kmgQJN1ySFjor5vLk0Bohh1TPp790bpHSycJBckLSQKJRra6rh7tq0WapFvdW5Ts8rtKJNWCyXZ8T0mPWteUoKlVlkSa42uAa5Zok9AoSeZYJDRLC4ap9bsZwOx5IjdfJIbqm66uTmqN1iBRjk1roxJMJcZZiznfMycqYTPANZuVhW3F9SAMBU/ix7lrUKa2VWVITxeINeeTjUdQQqcnLjpPyiOpCa01VwksfxND/R771CBok2XGrDff0884ngZmampDfpZVHPhvtqPcnKP40fu+/Jv9KY4kkTo2ZdegYmLAH855qUKWxZJ9cS7qf06sFT/dh/yM/XAsJfmq7CiWqiioywzbanBzVnGkXBxD15Jj64mMKqN6CqL7Wwm4EnzFld9Ttxt+Nxt8rHJn+1BMiDPnqeuva8zPdS/wbw1YVuu07nEl8RIrUK83T4q4DjqeKi8cS9YnMvU4+OJayufGPb4ZpM37B63jjJeYmp5Ga1s76nGMU2fP4YX9B/DywUOYmpqRfPVsW2OQtWSqorMNrekBqvUG6nXeQ8y+M7FEJpOQyfjlIxcGCGh5tyczpVJBsl5JJitO0JJ3nlw26jUGFKGvpwe33nwjvnbn7Vi/qg8t+YCmf6BRR4AEuXwOUQLETAdks1ZlLfrOdcc9fL8IBBzR/yJQdmM4BK4wBCzR3zk8PPwXNhh3nT7Q5UFs/cqVfKRyJG/casSKb4+oSRDoI28sYb5Y2vjQNw9QkryomZ5QXXeyJFnJFC2pWcJnfNoNedQsLmrpJnFQizXHUmLGdkro2RfdaDRriJIWkkJ+VwM72V6z/yh5U6ss/62kX0mRkqSlLh9KrvUhv5Twqe+/kjIlRsZ9wLgxqLVa+1CLp55eKCFTZYXz43xI3nTt1OdaFYgm4crUNVCfcB2XbXW+qjDp2EoSlWSr3GpZzpJM9qHkXomzntLoOlLuLHFWUi+BqTYQWq38wr2sjPwsS5yVNLMN56TEV7+TdbPR0wdVPlR+XRMlzqrEKP7aLkt0NWPNEheNZuxKdr58MYHGAAAgAElEQVQ6rioJqkzqv3U+2i6rRCn5V8XPnKQtxmao8pZtpxhoO/2urqmS8CyWqjipzPodnaOuYzYQWrFVDFSB57WVxVL2s2jMhtSrYs53DQk3imnKOAV7cOgHoWTMOXr8BJ578SW8cOB1zNeoDNqUukzFKml8A0mvuVCpSUxAvliSa4H3G3NioalGefJFJXzB3Bt4E7PxMnLP8oBCkZm3WpF65tSRc6OLouzHNEFrqYBd27bgz370Q6zsbEfBj+HHdYSwrog8WfBDOVVYsi9cMO4V9ly8UqfriP6VunJu3g6BzxEBS/SvyRD9ZnrNWAJNTS70vCWgaWwegrSOBVIoy9xalAALEZG87MbHW3LJC3HzxOVHE7+zZ8kfz4BbmzNciEdscrZb25q1shnfVw3+ZG5tBgQKyWMAZYa8Sv50Fu+KmVLRF/cABgSaIjsmjsD40Br3C8kpb90HlORITu8MoRIyBQ/1Rv1iktXMyG9mTKWIfr5iDadbix+YB77NwmFclkzBHSXglNfgs0iCRNEQFqP9GtOnzIN+wEKQTH55HdfIY3PXC6EyLhHGmm3yn2v+eYFSlDSLtOSlN4SLeHIMjq8YqamT68X5EwfjDmGKFrGtqVdkZqSfieVZToAMMTVzNmtOZU+IrXyfhMoUW9OxVJHk3sgSb91vmkefcnDOSkRFsZT9abqSrC71uqyFIbNJM6e67AMLAv+W/Wn3rwJru9GZNfHm/BdrLpi10z2qKMi601FccFt059DTMM5RrjD7mZBqi6HZquYkRNrZwE5+rNZqJeOa+7+JnfURN6dIZs9p3n1Tt8Dm7tfiTtYVjxhpvQfFTgmr5uU3vujmupI5UW7+22IpONh+VQkx7Ux9BNn/ArO9t6i8nCPJO0+nTCEOHD1xHC8fOICDb76DhUaCcnunBL9O08+e28Jn9qFY0mjW6mY/MSCXA/Ga6u7qElcdeT+fF6V+dnZOthlTbDJrETMNMW1mktQRR3WkaYxSuWhO2QJf7k10qWtrLaNeWQDiBm7YvRP33Hkb+lf3ojXnI48EjaiOBMGHEX2XXvNzfIa5rhcRcETf7QaHgEPgAwh8GNGP+fATlmNIgZRmspY5JdLi52rvLE2yYqtCMWiXR+hyHG4byQPcEhgltmpVVAtx1nKZJTv8W91fhDRaAqjWWCWD6lKRtXZnLY9KnnT8rJKwSJwuhmnpnLJWT5Vbv7H03x+35dS6qfJlrflKlNRVQj9TGbN9KzZZNxDFpklCbV0AtcovnWvWzYbfUWuutsvOR9dG56/roVbjpcRW+9N1Ulej7PtZnLOW66VWZl07fb+pNFlXjGw/6l4i5NoGJKscH7auiq+2y1q1VW6VV9vonPTzS+2DS+0blTO7/tk+LnU96Dp93FjZ/ayEXXHIXk9L5/5he5n9Za/B7LV8UR/yj4sLizHGx+iCvI9QSbB6pvWpj4x5Hh6ryaYpBoeG8Ozzz+PgoTcxND6B9u5etHR0YnZuAeMT06hUG6jVI3GVSVIqkiFKLS0oFktoaWuTuAr+MCUnrwOTajWPimTYSSVl6/z8HCrzs5ifm0a1MotqZR7V6pz47OdydNdiJp8CVq1iKt9OzE5NYXRoEG3FPO6963bcfuNebFzdh3xCFyJGH9Hr37+URZ9E/+/y+fwjrmDWx90R3ee/CwKO6P8u6LnvOgSWKQKXIvpq6ZbgMrE2Mk++sSDLkTwt1VL91VjqxNosGSd8sdqKS07OWqltRdQs2ZT0c9bVwhyLs96WSdepVuOsVZ3vq5+1uuAwbaCcNORNFhQlUZySuvrQIqeWWnGJsVV7+f5SgpklYcaqaiy8QmysJV4yDlkCrJUvtVqpWu0VI60crBZiQ3DsQYXtw5DebGXfjFVcqgcb67/4mjOlI7EVNwM94TCnFDqWukJxLHVjad74M37yBmdjZVffchJiWugZb6GVd5XUCSnkyQBjIWxV4qzll6lQqdSpdToW/2gTqCvEP1M8SRbZWrCzCpv62UuWJ8nqZPeDfN8oHaKk2f0olmrrwqKnD1oMVk8XBB1b5VgVEJ7uaCVnmUoz1sScSsh60mreiGy1YLP3xNrd9OE2pyqLpNfIxD3J/Weq8pqTHQZqXhScaa34TSVFT0Hsmpq9vHigJdeZVo+1iymKjU3rqqdUGlOhiqzuBeLJfdxUTLL3sczYTeXRgqgpY80etcGsdg/JHCWw3hD3pmVfPjf3BlUymgqobFQaD0j4bdViKg7Wt57uN2JUYD79Wg0vvPQSnnn2eZweGJC0muX2LuSKZSH4LIY1X6mhUo3gh3mUSq1obe9ERzdTr7ahu7sHXT3dKJZKcnrDtWOefPYfUzlIeE3RdayGhfkZTIwNY2ZqDHOzk1iYm8L8/LSkwOXpXGtrC/r6Vkr80PzcDMaHhyT//rYNa3DvV+/AbTdeh85yAfmQnvo8CTTGkcWTEAH0RBAEP/Z9/5H+/n5WxtXCwcv0qeLE+rIQcET/y0LejesQuIwRWOKjz6w7a5uWQOuOoQ8tJatxZAI/zbPb+Nyq9Vj875NIHugSfMeUgfmcWNSUbAhxsY869dVWYqqVT5VQq+8w/X6zvr+cC0m/5Pa2gYOqTLAdyb620Rz66puslkiOrb7sbMs5NsmpPX1QJUODhEmItD9DghaVBo6fnQv7UsUka2nn3/RPZ1slfBp/wD7VF1wtqBq4qtZz8We2riK6VhqgqX1yDI0X0D7VvUr97fWkQMdWy3XWl51yZ+MHNLg5GzfAvxmArMGWipGeHGiQMOfBeSspVfzUn1ux1MslixHH4I8Gzepacj5awZf9aiyFxnzo+qnVn21VHu0vG1eh67F0b6jrx1KrNudhfMJNMLGOu9TnXefBsdWKn11zxUaVH92XfF/bqQzZUx9inl0fjs8fxVKvI7bjdaEKgManXKTgapEruzdVHr0mdM1F8bNys0/OOSt3VpZA3OhiCWqNGiYOhddEEOYNIRZ3tFBcduIUmFuo4vS58/jJI4/g7MB5VIgXXXQSIJcvoVpj8bEaGrGH9s4V4sJDkt+/eSv6VrOYX4dJ6SqBuB4SKmdyumD+7adUHE3ArLiypQ3xsZ8cH8LQ+TMYGxnA+Mh5xBELYxHbWrNAHFVQpuQMab2vzmPfdXtw3ze+httvvgFxrSKKuN5bVAGy97zjLS0tf9toNH7miP5l/DBcBlNzRH8ZLKITwSHwWSOwpDIuif667JG/PrSFlFn/d7HAx8ZXN0vcmO6OvvGzczNS6IlVRXn0zdzm3StWoMx88taHm9+jDz9zcDPdIB+ITPvHNIJaVVTdDEh0mTKSqREZWMt2/GGwnWZjUR9zrTrL9iQm9K/VCq1ZcqoVb5kWUiuVMqe5Zm1RUkWCxABhtuMPP2eecqnKuyQrD0kPUw6yHefDXOpM88jvKEFU4sWUkZwjswNRBqa5pKuBZktR3JfKQ7nZlt9ZPMUwlXnZJ8cmrvxcCzxlFQfKQ1Ku86QMKg9Jc9ZNiPKwT61cTHmY0lQKhVnSrvuR/XF9iBVlYDspIkRXDJu1iW05N86RaSHZjjhyfPapLil60sA+OTbXimvNVK1aLEvHJQbMhsQ+teor++NcNWBW+5NKtrOz0ie/xzZaCEqVDb7PdsSIffI358mKs9nKtOoSRHk4PmXnmnNtpLBVfrGCLuUilqby64hgQDmIkQZQqyLIdeTn3BuUh/NhekupFm37VIWNfVIe5sjnuvI6415nn1l52Cdl4thcH/bDvUHMNYia47Ad++S4lJ3/5timqqxRghVLrgnl4djsm1hS9uz60LLPkxG2HRsdwfTUpCwb+6R7DfPb+wGLT3losAaGJfmvvn4IByTF5qwQ8iBfQJR6mK/WxaIPL4+29i7MV2P0b9omBbW6e/qQBqwGzBgT+vrLHQsmWobHOiahpq3wZ2OPeE+jw34FaVRFozqL2YkRDF84g+Gh85iZnrRF5mK0t7Yhz1NKxpkwHiZqoK+7Hfuu34sHH/gWujvaJNWmfG6TFVjlLk2S5FipVPrbYrH4897e3mFn0f+sn2KuP0XAEX23FxwCDoEPIHCpyrhK9H09xufxtw3GVdcRPpybVitx10kR5nNy5E0Sd+jQ6zhy9KgQD8l7v2uXyYJB1wZ73E+SwlzlLEpEssA84MzFrSRa+9dc5cz7zvzi2q6/v9/63hoySWJC0sUc4MxlT3LC/pjbXK3w6lLBPlk8SXOlM38/c7+T+InF0QaykqRQHubbZzEskpTrr79e8r9ns9wogaYsLAxEwsSc5sxDThLUdDmy2YGYU5x53zkH5rBnjnjKQ4KuSgGJIwkf5ebYJGbEknniteKsniJwfBb+Yj53Kk+cJwuVkXxpwS49bWAudWLEeZIUEx/KT/cEVQqIJ9eH82Pud36XeecpD4mfZsZRtykWNOPYlItrzqJeJMeaOlTnSULMeTKXPfvh+jCXvSoFqghxP7DyKnPEU9kgRqz8miWybMv1oTzEkjgRa+a8Z20CyqMnAGxHAsuc9y+++KLsF64Pc9lLJWa75uyTBJb1A4g5ayywTxZdI1ZcH11LrjEJMTFijnq+WCyL+5PyqCKoyqIW9uKaEhtipEqoKs2cJ9eP+5c48X0Wh6P8lEdPH7jXKQ/xZrEw/nvv3r1S5yB7/XB9iCXnScwpF+X9+te/LvJoWlnOUfvkHub4vEbYjlV5+R1Nn0nsFCNWoOY8uDe4h1UJJRZyctQwuB94+WWpdMw+vvGNb2D12rVoa+9AkCuA/vmJ52NoZBwH33gLzzz/AgZHRqUYFl1zAqZ0jRLMzFUQJR7CXBktrV1Y0bcW6zZsxoqVa1Aqt0pRLWa35OmAuIvpz0Uk35B93sfYNhf6SBoLyAcsoBWhPjeFmalRnDtzEkMXBjA7M4WFyrwYKcqlInIM0K3XkPc95AMPmzesw/333Yt9N+xFMQyQRjVRBNSFKo7jJI7jY/l8/m8BPLpx40ZH9N1z+HNDwBH9zw1a17FD4MpFQAtmDQ0N/TkAKZjFhxQJObNT+zYdnpBP+pbbLBtMIceXyeth3Hfo+8yMLCRHzzzzjJA0Fm6666t3CYkulYrG5UT8ck2+eVbFJfEimSPx4Y+SbSV9JFQkU2zHfknkSBZIetVNgeSDxIKkYv/+/VL1lSSTlUJZ+VXdD2TOSWKK+LzxhvTHolUksKz6SksnyZWm1iT5YYEn9slKqSSHJF6UR90k9FSD5IeEj1V5tTLut7/9bSFTajnVPOpUWCg7STTluP/++6UYlrqIqHsLSR+LErEyLskWyTvJlxJOJdCUi2Ozoinx18qrPFFQa6y6WbDiLEnfb37zG1kfkliSfbUaE0diRKJPssuqr5wP27DyKwmnpllUok9yyLFJttnnD37wAymipFZjVTJIdtknK+OSFLJyMddTTzMUS5JTrgurpNISTfL80EMPNS3wesWxX64PsWRlXmLEdlTGSND5UncYnhCwT1bGpTwk5ayMy/2WDVLlGlFx4Xpznfj5n/3Zn4nylD1B4lxp0SbuWhmX1YhZZTlbwZftuNepZLCKLRUTyvMHf/AHcuKTxZJzpTzEUivj/umf/qnsO8qTDbDmXqeCo5VxeU1wbxBX9qlrQ3lY+CtbGVcr/WqtB43VUIVAK+Oyii3XnQqJplLlHKkEsKAXsdTKuMSSCsliwTtmEYJ8/stHf4HXrbL6x3/8x9i4eRPa2jvhBTk0khRBvogjx0/i2RdewnMv/hZ1+uyzwm1AxxqvmVnHDwoolTvQ1bMau669Ea3t3fBzBelHgmGF6C+SfLNPGNOg1nzjuiNxH+ImJ6VwhejnvFhIv5fUMHJhAOfOnMLg+bOYnZ2SIlotpSJaSgXUKhUUc6GE3nZ1tOOG6/biD77/Haxob4Wf1AHJ+GXiGkj0kyQ5Eobh33qe90tH9K/cZ+WVMHNH9K+EVXJzdAh8wQhYor9teHj4vyRJ8nAQBP3ykGLgJX3vkSKAh9m5OQQsmGTT1zVotZJAQ/rZSiINeZFA8cFOkkICtHFDv5BoklkN+Ms8BHHglVfw2/37xRLPCqC0CtLSK+SMPuzWRYQVV9kfifltt94mbbdt32aUDRbfkaBZYH5hXgj8U089JSSTJJLKA4MXGWiaDVhlNVWSaCoRtJKTdNIaqr7quhS0QtPyT/KzbetW3EZ5du2WCqCi4BAvWxmXVthnn3kWlWrF9HnX3c1UhGzLHxImlYdWdZK+u776Vaxbv/6i/NtUTuhq8c7bb+Pfn3xS0gXevG+fKBmEm4GGOleSK546kMCTSNLCSuJFUs6XKgS07pM40/pOa+y6tWtxx513imKQ9c0noSRBpDzEkutK6zuJpAlsNmlDNTj77LmzogyRGNNaTcWFBFlPJ9QffnZmBoePHBEC393Vjdtuv01w4lplfecpF8npr3/9a9lPxP1b998vyoiuN+fBQMuJyQmwEjLl6erswn33fRPbWSG2UJT9IApZEKJWr4kS9K+PPCIKK5UBKk5UMjQOQvP4E8Nnnn4GR4+ZU6kfPPwwelasECVVgr0DEwPBfUvl5t///d8Fi3vuuQfXX3d9sxgcMZKYiiTByOgoHn30UQwPDWPL1i2CEfcb3VsYxE6MqEgI2X7xJRx8/aC89/DDD8tpTz5HyzZrVTDne0HmTCv5zx99VJRcXmdUMiiP9qmKMJUcKiPvnzqFlStX4bvf+y56V6yQGBqN6+AaUEGlIsZTAionD37nQey8ZidaW1qaaXC1KBgVkp/97GcYHxvHtdfuxl133y1rTny4RmEYoKVckj385G9+g7ffekuy4nzve9/DqjWrkcsXxUIf8ZoolPHSKwfw5LPP4+3DR4CAhbPyogQwOHd2fgFhrohcvgW9fWuxa/eN6Fu9AV5QQD1K0aArIX3zmfaT+92SfXMNG4fBiwg/rf6SqrSBfEg//gbSBlNtNlAuhYgq8xg6fxYnjh/G9OQYZqYnkA98tLeWhfQH4qvviTtPZ3s7/rf/9CfYuWk9WgsspGXkt6eCcRRFh4vF4t8kSfL4pk2bRpzrzhf8kLuKhnNE/ypabCeqQ+CTIkCiPzMzs4VEH8DDvu9vkiBKknxW2ySRTVOcOHkKre1t6O1bCYTMjFFBkMvL31GcSKl5kgpxV0iBmdlZIWj0be3s6LjIHYWEiO34Q6vx+MS4EJOVq1aZ3OyahSc1gXtqxWRbWoRJuFrK5WZxKcmKEgaSmYZ9kwCxHd2NqDQUGQjMTCA20FVSetLto1YT1xiSNfXrZj90QyIxU/cUEiESIPap8QEaBKxpQU3+dgiZHB0dE8WCBJFEWwrvWCWD2Yk4R5Kh2ZlZiWPoaO9o+nWTIGR91SWWoVrF6OgICvmCkDj2yUwqDaYvzcg0v7AgJxqUi6Stt69PZJY6BbZCLTFhHMX83LwQZJJHWp9bWltFZipDmjmI+4CnAGPjY1JrgG1W9PTImBp4SzKjRJE48ofryrVkNh7NlsT3eNrDftieRJqktrOrEy3llmaxNQmkBEQG4sQ9RPxozaaiU61VjcyS8514m9oG1Qrzq0+LjzjbCsnSXP2SN90oZZSJig7nozEelLmZyUgUqFgUGe43ys850UqufahCpAoH21BuzkPdZri+alVfzM7jmfWp11EsFUUp0cJrTXctmSOwML8gSgoVC5JnUdYYDNqsjWDcQ4ivxrhQ7nILYx0S5G1FYF0n7mXiQwWU18mK3l5T5drG2egpDmVT33++x7HlmpaaBGatRR6bzWhiYlLc9YhlZ0enUVS9xSxZvpciH+YwNzMt6SyZ1Yj3EHGxSRmAa3Lnz1UbePyJ3+DZF3+LsakZICBpD1GPEgnIXajVRTHo7V2LjZu2Y/PWXfD9EuI0BMK8WPUrrGJrEoVZ44PJWCRZwZpEn/vG1AHgW5XKAopF3rNipDGr3LLKNg0cMeZmJjBw5hTOnDyKmckxxI0qCrkAHe0tiGR/GiW/kM/he99+AHfctBfr+rrhp8aN0Bo2oiRJ3svn838dx/Gvt2zZMuqI/id9Orl2nxYBR/Q/LWKuvUPgKkDAEv3NGaK/WbJoME9crYaY2VQqVbx39AhKra1YtWYNSm2t8reXs9kybFo55r9mgSJJwej5qNX4YDRBiZIxx6brFP9YW5BKiSKhJjmlSwCJRDYgONuWD1ASD3UFUdKl1nL2oy4GmqmFxF+Da8UtyVZZVV9rjqff0X6MRdKk0+RLLdxZX3vhEFYOJb/aT9b9R/tQmdQKrzEI+luJaPbffE9l1PfVJUPHzp6U6Bj6WTbtYnY8xUOVCt3qOgeVLWvl53vaB//WAFIlwzoPtWaqGw6/Q+u3WuyJUbZ6LvvSLC4aSKrrrNVzdS1VcdA14T5QhUyDfrNZfRQ/lUuDaLNKnMZtZN13VH7dD4qX/lu/r//WNdZ2ukZL953KqvPJ7o3s+mTHz65pdg0Uf/aRVSZUadA1FcVdioWZdkv3X3Yu2bEUu+y+U8UgOw/9vsrKirayPzxSaluwi0RaC9vRJYdpZW32Gy/M4dipM/jF40/gwOtvoMr0O2EeUQLxu6+zinKSoKWlAxv6t2Lj5p3o6V2DRp1W+bxRCjxTSRcMLGJlW/XQl5Q7NgUA44rUX1+UAa0VQXrPtKZMxUnrfgI/jRA3KpidHMORd17H6IUBVGanEHgJurra4SURmOVU0sj6Pm6+fg/u/9qd2LV1IwqhJ/vbXg+NNE3f833/rwE84Yj+VfBQ/RJFdET/SwTfDe0QuFwRyBL9NE1/EASBWPRJ9OtTU5gbHkFldgZHThyX8vJ9a9agq3cF1tDNhNZcPlKZr94P0YiNWwHdJExu9TpCyVPuy3G32NXot5oaq666cyj5yJJtJeRK2tTHPnMkbo7HJQ+/JTC2UqeSMCWpJKJKdHQd2G8z44jN36/+83L0b4/eldBqcG7T8qrWUPtdtlOiaXKFGyKsaReFQGl1Xpu/XWS0yoISQyVQ2f2iud6VJNLCrfnVlZxmyZtWm9U5aQB1NvuOkkQliFmyqHnms0RPlDOrgEnKQJvTXq3KTZJsiypRriypVIWOsoil39YnEKJsHSvkZMZmduHfmltfybCSX52zEsushZ3zUX9zjrWYh96cpMjndhzJCsMaBdb6zXmIG5bN/W8S2i9WLM6SePaztJ221TVcilMmPb6hoRmFVj/LKlJNxVCr7trvCLGWarS2AJWYsI3yLPuVVn/r9vZR8mQVSl2/psKc2Zu6F1UBFxzsmFnFQAviySxI8nkfsZZ/qbdhV5onZvAM0U8pR5jHiy+/in976hm8d+wEYj+HJOD9JEW1YUg+ffU7OlZgy7ZdYtEvljpRqzOyPy8kn6cD1CxScG9yLPvDQl0fIPqmMjYDkVhEi8HApgq4rUYsmzeCnzaQ1Bdw+vi7OH3iCKbGhuDFNZRLeRTzTPdqqlgQs/Wre/H9b92DW6/fg7ZyoXndp2mqRP9v/v9YbWfRv1wfhMtkXo7oL5OFdGI4BD5LBEj0R0dHt8zMzPznJEl+oK47uSRFZWwc04PnUZ2bxdETJ5BnGsg1a9CzchVWrVsr6ewkjV3ItHt0lTBl7rWokikvD+T8QKxeQnyYu9qwWzAdJ8lAnXnI68bvWVw3rP+3Elv1M6b7CV01NJOK5RPKx5qFitiOBXHUTUYJkPlNgrZYjIpzWiSYpliTZXdCmLLkjgpDlvgr6VfSp8RJyD0t8eJDbgtG0ZJqrf/iOiTuPKw5YDBTmUj+zHueKEz8Tb9sIbe2GJN+XwmtkGMbYCgW79j0mcvnzTiZKsJZ62yDRaF8U49ArdqKRdaCTbcq0iDKwj6b7htWmWExIhJLiVkQEsdTlXyTBJniUibRoRTEEtcOuo3Ywl+27JcqU8ZFhpgY9xzFVxUXLYR1EeG37l46b71GVNlqEnObx1/xJunUeTQVEzvHJnG2xcW0IBj7VoutEl2dp1Hd7Etca6jgGtcRoZK2uJzBwRBOXRNir/hkTwiyY7AnusqoImz2qilqRfKffelaZJVTse5bom7cuWxQvVizadk2xFVPhKR7VSBsnn0ptmZd7DROQ6/VBhXofMHIStcpKcrF/oTWmyJwqWfJNWNkAyRegF8+8SReOvAazl4YQuyHiKkkR6lJqdmIkS+V0btqHbZu34116zYjCEtoRFSelehbF/yUe5WYksgzFaZ66Bt/HmPRN8W7OC/OlacGTN8pVXbhI5RCezGClD81zIxdwOG3DmJk8Azi+pwUzGprKUoF3TSJZd+3l4v4g2/fh7tvuxk9ne1N1zZL9A/7vk+i/ytn0f8sn16ur6UIOKLv9oRDwCHwAQRI9MfGxrZOTU39lzRN6aO/US36hSSR8u5pvY6Drx9CW1cX+jdtEreducoCwnwBfhig1mhgfoGk3ljWWUVXgtWCECmzZ9A6LoVxLOmlfy4t4FEixTBZTZMvBsbxbyEtpAUpCSELX5mqpHwwS55stRYLcfbMM5uWOxt0x36aJFuKWNFSbArm8CWFcmLOlUTHVvOUo3tjqBR/bWsNFuJsA26pmAhxtlV8g3yINIqbxEgINixxtpbtRIqGUcjFdKQiF/3CGatQKEpxHq2GKjMU8iVCWaIeoVAoGbIsSoD4F1j6aIgYK9MGIbMF5ZpYsgJpM6e3FAgyFV+VxBFLJaLmtEFYqMFHrN0kniTc+WaVYEOyTXVTtWb6QWjXzheLPPEXAi04GoIlsRfEJKbrSISA8RQkwupKIuZpKoyqaHEOrE5rKyyLwmICPJV48m/Gh4g8ds2IZXa/cKn8wFRtJvFlEaSAriOcllW+WAGV+8EohhzXEEG1XJOkmiU3G8SQYzMfVWyJZcQgTKnwair46nyFBAt5JpmmOxiVPipuDOLmeCZ2IPCJh7S2hN8qCpLK1vJTiU9gBiyjLJs5cx0N5lwf9hlJUTtbmZhyL7mOTE55u+et8iuxKULGda2opJj9IG4oIr6pWoPBz1gAACAASURBVCwnJXKNM6ZCK1Obtqw8a5QTXmORUepDcwIh7jsU3Q8lUw5J/Xwjwk9+8RjeePcIRqdmkLBAFgtceT5m5yuYqdRQbO/GnhtuxvoNW9HW1o0kZb78vOkjoTIcG+JNi76cFViy3wzF1YwBvk3xy+mnaPCa8kx2H/5mIS6+eBIZsC/m11+YwpG3X8OFcydQm5+CF1fR1lIQZYLryLgJptb87je/jrtv24c1K1c0Mx7xtgbgcJqmPw6C4DEXjOsewp8nAo7of57our4dAlcoAjbrztaRkRHJuqNEX7LuIEFAktOIMDU9LVbncrkF+XzOEBrDYDA3M4tDB19DvVpDQiJJoi/ZevhQ5dG5PU33bTpODZZLSGAsu266MliLm7ACcxSvpFLGozVRLIQKuDo9LDpGGCupIbnGRcIQFKst2FKZVCSMuc/0b4i1DNFUCchRWNjeEjwSLENrjNuvfG3xBEBqBJC8yRyNOwXll3R+QnxMRhD5bbQTUWzSlOREb9GGbMt8bCojtpV2YhHOyNtkf0x7apQU4w5EIsg+DVYaoci/mwRR2tK6uii3QYu4GXwNPiR+lxh7yXyNxVaVGSo/JthREVXlwFiLuT6G1Ms4TbwtBkvX3p4Asc/sOlrvkaZLiFiuU90vhpgL9bVKoBmL86TiaLA01Fh/q0eKqJLW1WpxrdT1xLBukltVjoReyzpm1C/zuRrZZeHt2soafnDfGnkWx7baSHOOZsdrqdfF/UIsdezm2YEd29BtynAxLkr0l14TWRnNvlQXIdOPfJ7ZG6JUWcVX25pNzmtEk1iS+Fs1W0T3kFDh8fNoeAGmGhEOvncEg5NTmK9HaEgmL7q98QQvQcPLIdfZhx3X3YjVazagVG4T/32jGFJxMoqUnJ7JnE1Ac/N0rnmiYq5BXgS8Lql7SiueVJCRy57NGUWQ+NE9L40QxBWcOHwIp46/hYnRswhRQ3tbCSH9ksTG4KHgA/fd/RX83p23YcvGDaJQm5OUOIrT9Eg+l/+xl6aPufSaV+iD8gqZtiP6V8hCuWk6BL5IBJToZ9JrikXfkBJLVKUgVmJy69OlhH73fMAxaI456RcqOH3qFOJqVSzcNEsaos80ndb4bH1gpTS9MFJLWtRV5hMLbef2idt/2Dgf0o/l7Ys3TKPQkLQIRyDFYxCftTwvUndD8qWZ/G5S3EVyrylBPnbun5WMHzfQpcb5uLG/qO9cau4fN7fP8zsfN/ZywOV3lFEUH9VhLMkn2bc+80Kz5doIENNHPyyimvoYnJ7BM6++hrNjE5iPYkQ84WMwf6WGej1BEpZQ6FmLHdfdhFWr16NQKoO3HqNFmercqviLYaFpPGhaA6yCZHLo8yL2JeDWKlyBDxry2Sfz7UjKYBohEiDnMc1wDaeOvSk/o0Pvw08raCnnUSywsB6r5UqaKNxz5y345t13YNeOrdlg3DiK4yOFQu7HXuLy6H/cHcl9/rsh4Ij+74af+7ZDYFkikHXdUYu+BhnSnVUIrpy1G8LOR6UQeB7xSzybeWB6NBXTL57uDHIakCKgZVv4sVpP7cPZVq68PAE1t0rh6Tp3nahYKA0m5i/jMmRMnFRqrPOQWuJVxzANrYHR3Yovz3V3s/osEFCfeL1G5Dd95XmSYhVgEv3ECxGHBczHwOmRUfzPf/05jp47jwWeFOaYijVCbb6Cej1GGpZR6lqL3Tfcgt5Va5EvFpsZe8xpRSquV+Yqs25c4mJlCvyZS1V8BM3pCO9jdCeULEAx6IKX0K1N4mP01IXGDDn7QYgG3j/+Nt4/8TZGh04jqs9KQG5Heztay61SoWtmfBR33XI97vv6V3Dd7p0XEf00SQ6HufDHXuo5i/5nsclcHx+KgHu6uM3hEHAIfAABJfqTk5MSjBsEgVj0tQgWre/GXcL4ZBtXHD4ubXCoTaMnPiHqpkM/YkmtJ04kTZ9qeRCLFe7yvR1RXvHwtRgYdxzD5xddetT14mI4F50pDLeQCp3qiaSKUtbI6PbjskXAeK98wsXOZGP6ogHRAOHPfFzrtiOGAluLVi36VIgT0mcvh7lGivOTU/g///GfMDA2Aa9QRsiiYWOTUuuBwbOFYhvCQjf23nALunr6wHScdHGKNUiaLn5Nvdu47UjsjXWzM951fNNkXaJRwmfgswQLpwgLASIvQT1qSEamQqFoLfUMpmmgnAtw6sS7OHnsHVwYOImFuUmpfbFh/Qas7FuNNA1w5tgR3LhrI+656xbcdP21zaw7SZJESZocDoLcj4OWlsc29fW5glmf+WZzHTZtUQ4Kh4BDwCGwFIFs1p04jpvpNa0rrfijmwBEY+I2p90k9QxkXfQJNwGSqXHpUSovX7HWb3UVF6v3ZUz0xWJPIhLIb+OKozJZ0iInGzZGwQKqeCm+TfzEpdr4J2s/bhdeJQh8Qp7/pV8On3Sen2bZxJJv3HeMextP/ngNGEu5XF9BEZXEw9mRMfz3//l/Y2BsHEGpjLBYxsjoGGanppHGHsrlDnR1rxOi39G5AikzfJGDS1A6ybtx4ZF7lAlCsUq5uffI1acxMnL6mGB+agqTI4OozE2j1FpCZ3cn2rs65LSA/WnRPFr+Qy/FubMncPb9YxgePIP5mSm0tLZg9arV6OnuQ5r4GDx7Cjft3oxv3n0L9t2wR4i+TVlLov9eEPh/g9hl3fk0W8i1/fQIXL5P1k8vi/uGQ8Ah8BkhoJVxR0dH/3OW6ItB0j4ylxIR4fnid7voaq+Bm9lpNd1bMm+G4uLyGU3+c+nGqClpagICdarGG8f8i/M3/r2LL3MCsijxIrE3wcjmfyY81L0cAssbAZtK1Lq4mZMwU5naJ9FPTBpLhAVUYw8DoxP4v/7X/4Nj5wZQh4cwX8RCpSbVgZMoRT7fio7uVdh7vbHo+2FeQvTp/iMxP9a8YG0JTVdB4zxvwpONocKmeY0bOHvyKN49dADVhWmUWlihuQsdXV1o7ehAR3sXWlvaUS6UkM+F4s8/cO59nHn/GIbOn8b8/DSKpYJUqC4Vy0hiH5XZSdx5827cd/dtuHHvrmYVZWPRT99LU/x14PLoL+9tfxlI54j+ZbAIbgoOgcsNgY8i+k3bvM2M0py7PFyNGrBIhK3Z2/q3LxbeEX8d86Blmr3EQ3BZc10TSCvuBbTsy89itqBFon+xAxKJvsnGY4tlWZcfqTCsfv22zeW2B9x8HAKfHQLq4GaOwmzOqQzR94ToS04vL0QtTjE8OYv/9dNH8NbR45icXxDXHGbzqdUaiBsp/LCA1o5e7N57I1aIj34ZSepL5p5YztbMmCZtrA2ukbgiQ/SlaJiQfabwjZHGVZw88hYO7n8Ws9Pj8AIPhWIRpXIryi1t6OrsQXdXL7o6utDe2oqWYhGjI4M4d/YUhgbPYKEyg3JLAfkCa0X4YKmEHGLcc+fN+OZdt2H3ji1Su0It+inwnu/5/w1J4irjfnYbzfV0CQQc0XfbwiHgEPgAAkuz7mh6TdNQs8cspkE0+dbNQ9N48Viy79tEhfZOYwrvGJIvOeTFqJ1aa/hFme8uu1WRZImS2hOIpcCXRCSYuAUbrdDMJmRnL84JIqTJTsQ/qdCE8kWjAIjP/mUnrZuQQ+CzQkDTyGb2uVwPatHn9W+IPotkkayT6E/MLuBnv3oCB996B8MTE0Lg/SCHei2SFJusftvW2YutO6/F6nX9KLd3SCrMxM+b35IW0zoNSkIvk0DApBQ10UVSG0Dy+sdIohrGhs7g1NG3MDhwCjOzs2DxODVsBH4OpWIL2lvb0dPZhdUre1GrLmBibAhj40Oo1RbQ3tlqiH7KAmYJSjkPD3z9DnzjKzdj0/rVzarQaZpGnu8f9jz/b/yWlse3rFw56jWLRXxWuLt+HAL6xHZIOAQcAg6BJQj85Cc/Ce6///5rhoaG/iKKou/7vr9Gm6j7yVJ2qtU0jfeKyWrB7BYmd3XGl58fSBVO0+NF3i6XrenBnFRYyaxrgM3EY4Ex2YeWWPT1W1mXJmvVz0JOdyD3ugoQUAX4E4p6cfXbT/ilz6CZFh/7DLpqdmEjUuwVYX30qeQrlRY/OA9BriBFqibnKvjXxx7HK6+/gZHxSeSKJbH2V1kVt1JDlPpC9Dds2oYNm7eic0Uf6jwVCAqIxA2I9QpYQIvKA13lWKfB+OmzOq+eMYgLfxIDLOIVV6X41dD5sxgYOIuh4QuYnpqSYm+sFC2FdU3lNOQCHy3lIkLfFPCjAkEf/VyexcJ8cS8q5wM8dP/Xcdet16O3q61ZRM/zvNiDdywI/X+IG/HPd+zYMeRJ2V73cgh89ghcto/Vz15U16NDwCHwSRFI0zSYmpraMzo6+peNRuN7QRD0GVJuyO4HA0gz5atsGkkdy1jNzEuqyYpB3wbCpSlipsGTZ7zJ6nN5vhZdkowbjgnI/YAp3vrsNwOLFz2XTEpS/YI91dCqvEZFcC+HwPJFoKnMiiXfRvpoQLq5q9hEmB7AyrpBDo8+/gRe2P8yBi4Mw88XESc+6lGE+Uod1XqEMN+Cdf2bsW3nbqxa24+ISX7zJTQSLXTF3PumajJJvnHXoWGflaB5qsBqw+am44nDTwwvidCoLWB6ZhJDQ+cxOHAOo0ODWFiYQ1SviVNQLmAy4VjIvigMXopCgf75rZKZxxQI9tHVWsIPvnMv7rhpD1pLzArEE01jCfF870QYBP+jmC/+ZN26dRcc0V++e//Lluyyfax+2cC48R0CVzMClujvHRkZ+a9Jkjzo+36vWhc1k4411TdhotuK8b21NjpNPcmHq61IGzMfNtPY+eY9to95nB6YfDWxWMuAIKAVLpGjbvnbVtyVNHgaC2Cj7JrzYmVL+9BW1yGpiskx6IPLPP4hH9DGb9f47hqCrdVwzQN/8XPP95CyX7oZ0V3HVs5kXQA/MTUBzHeNkhKLKw79gE0WEQnQZQ0BsS6aNuyD+bk174gZn24EZq7mP6tM2CJiMl/iFrCIwaLClZ2/ykS8+Df9gdk+YKEhUbJs6lOpFGoJB92GLG4XY2fGl7ll68Q2K+zadfJZhdSTsbStbojFYMeL+7ANDbmSKqHCioz8NhtTs5Kv/cwkefJEHpHLpkRkH1Fsqo2aeA9aV+PFdc5oYk157BiG/C1+j1iqHFIzInPU1KyRKy4gi7ioLCKD7luVhwXkMmvKNnESIwxYtdX4qfNzjiXZWOy/uU90DzT1QsaxhOZ7XEfBwvOlP3NA5gsOstbWHV3nI3vBtrOMttk/56LjcX4XWfLtmhCTJk68RrnW9jNZe6ajtPvA+p+b68piJe5rcWIL4hn0FrNwWdLP68eeAMqlHgQI8gXsf+Ug/u2pZ3Dk+Akh/iT6jSTFPK361QbCsISO7l5s3b4LGzZvQ6Gl3Vj0Uw+Rqephwn0lDT4rTvMilUS5SFnsj1EBdq19KvBUBuyBYxRVMT87jamJUYwNn8foyAWMj1zAwvys6ZXVdlPuxRRhEKBYLKK9rU2qVQtm8LC1fy0e+v1v4sZrtyPvN0m+4nwy9IP/kabpv2zdunXQEf2r+Yn7+cruiP7ni6/r3SFwRSKgFv2xsbG/SpLku7ToZ0k20+OJFT7zWsyas6QCrK2cS8sZSW7aJA4mB79kyPBpHyMhMeSe1jE+LPnDI3MSIb5IIIToW6IqhCdL1u18lHgpOeL3+R77Ynv+rUpE85TCkk7tj58r+eM4QqDJQfgIjyIh8DnrckMsWEUz8kniTRyCFNZhtc0oRUhCJ/7HKRpUbPIBogzhVNKrsi39txIozkEItSWpWdlVJsospJKENzCko16vN+UtlUoXrZvKyTeV7IlSRKulxVq/oAS4UqkINvl8XtoRX51LtnMNPtT5sm12zkvlZbtqtSqklmsllZftHPg9/lAWnSs/Z1vtl9/nXPhdxYxt+B3uKbbV/hQffs4x+bnKrbhlZeH32I/uPf7md3Q9+Jv9677V3/wecVLsVBFTGaIowsLCQnN/cn103+o+0DViW/4o9tl9QLmz683xy+Vyc766d7IKncqjOCvu2fViv3rts8/JyUkhtTpPvqe4cm61Wk3mQUyN7AVZD/GXb9bRYCp6WtV5jUegAYBKeJDLw+d1RqULHgbOD+MXj/8Kr7x2SPz20yAUt5wFIfoR8rkSwnwZa9ZtxMatO7Bq3QZECJF4Oevvb1x4mF/f7B8zLvVl+uuLhZ9KUhQZxYQKpFlQ+F4i+fS9pIFGdRbjo4M48/5xXDh/FnMzk4hqFSRxHYHvoVgoSJ791nJJ/k1XHyoRd995Ox74xlexrX+dnBToS66zJDkJz/8/kCQ/2b59u7PoX5FPyitj0o7oXxnr5GbpEPhCEcj66CdJ8v0gCNY03W2YNYPW9kvcPbIpMtk+DHOI6hGiRiQPUBIjteKq9ZQkoVKvwQt85AsFIWpZQpYl9VnypkRU+yOZUCKUJVP8O0t+lbQoMVYFgg98khS2VfLI8bRP/h2GeaRRjCIJa5IiaTRQKOZRazRQTyMkAeDnQkP+SFJjZhTyUc6XUKvWxO0g5XxKBVQiKi+0BhrlRcmcyqWW3qySoiQvS6w4L7aVk48kacpArCnPiRMnMDIyIgS0p6cH69atEwKoGCkBZVsl0Zw/yakqRjoG50mSPzAwIESP/Si2TCuoihi/z7kODw83iR/f6+rqku/omJwTSSPnzX455smTJ6XvlStXNpUNPTXgHIkHifH4+Lj0vXv37ua+0rXk+/zhHEg4Od/Vq1eL/Dq+WqpJXE+fPo3u7m709fWhpaVFyDHno4Tb7OVQ5sb35VTB99Hf3y9jq8JD/Pj+2NiYjDk0NCSfbdq0SXBn35w732OfHPvo0aMiP+Xi5+vXr8eKFSua17tiyjWcm5tr5mLnfDs6OmSNskoLxx4cHMTs7KzIw7EoM/FURY7v8TsHDhzA1NSUvM/14zw5tirDqhyowjY9PY3f/va32LJli8jT2dl5kXLD+Wl/x44dExk2btyInTt3mntBI0JiT9fGx8ZQrVYwOTmBqekprFyzBuv7N6CltVUC9RlMOzdXwS8e/zWeeu4FjE1Oo9jegWqcCslfqNRRmauhq7sPHV29WL2+Hzt274WfK8ELi4gRIOKpW0h8bG0PURptRV57NkPZuU/kLJLKrT1haSkVTV2MuA4fdaSNGhqVGQxdOIvjx97DyJDJt0+FoVQsoquzw7gCyXEMlRAff/qjH2Lfddeit7ND4gIuJvrpiQT4u1I+/9P+/n766LuY/C/0KXf1DOaI/tWz1k5Sh8AnRoBZd+bm5nZeuHDhLwAwGHedWgI1k748lT7BHUSsjFEsxIskKciFxjIeBPKANJVyzYOYlvB6vYbTZ87I56w0GYYBSqUycjljuRVSbF1TpiYnMTk1hVyYk3atra3yk8vnDakhGbcuKyQ3Y2OjIFkhkVm7dm2TmGqftWrVEMlKBZWFBXHJWbVqFYqFolgFmUefR/P1WhUJ8+elCS4MDQph6ejqQN+qPuTyoZxMUKo4SjA/O4+RkTG0d3Shu6sHxXIZNVqlxQ2GxICuD7QqNjA6Ooqp6WlREohFT083Oju7LBleJAoLCxVcuDAoeJJotrd3COkqFguCrRDjKBbS9d5776K9owOtLS0YGx9Hd1c31q9fh/b2dqsY1GX+Z8+eFYWA5JHEjiRxRW+vyG6soR5mZ+cwNHQB586dQ7ncgvn5OZF1/br12LZtq5AkYs4FJRE/fuwYJiYmZN+VymWsX7cOq1evQVt7m5WRGU9STE9PCSmemZkR0s212bt3L3p7e2UubMP9Q1J4/PhxUUg4ViGfFzk2b96CcrkkmNKNZG5uFseOHcf4+JgQzHw+hyAMsW7tWunbuMCkqFaqOH/+PI4cOSKBlNyPVAZWrV4te48KrUklZYj/008/LeS8ra0dq1evsorGtbJOxoIvyVRx7OhRnDl7VvYr92hvXx+2bd2GjRv7UavVZZ2Y0vH8+QG8/PLL2LVrl+A4NzsrVuXrb7he9rQkp7KuJQcPvo7JqUnZK1SIWZiJ5N0oJsZ1qBFFOD8wIAoW1+/UqVOSOWbNmjXYu3fPRadZzCrz+sGDoigwjSR/s+/tO3agpdwiSihl4vXAfcS9wT1y+PBh3H777dixcyd6urubwfQky9yTJPjcf1TgOHdej1TGtCY2r/WkEeGtt9/G6MgIavWa3BNa2lux45qdkreegtMDKszl8cJL+/HUs8/j3eOn4BdLQuBp3ReyP1tBmCsiX2pFT+9qbNp+Ddau34SgYNpJTv1MhVxiJK5P4j5oK+LaXPqeuAumiOheFQZIGrEQ94C++0kDhcBDVJ/D2dPH8eYbr4H5M2nZp79/uVREZ1tZfPuRNtBazmHDhlX4ox8+jC3r+1HOFXhc9gGi7/n+3yVR9MiOHTto0XdE/xM/oVzDT4PAJ3hMf5ruXFuHgENgOSDwcURfAtDoU/shd5BsUC0fqLT0XRgawpkzZ1Aql4RY0CJJ0kVyYTznPdRrNbGEklSQJJGck2Bt2LBBCJi6SrBPEkmSQxIvvmhxJTFcJD/mYU6LLokKLakkkZwLx963b59xKbAvKgYk2rSIzs/PNy3stFz29KxAsdiChPn+/UCUhdHxEYyPjWBifAT5IMTa1SvRv24dWltosfbEklipN3DuwhCOnjyFYrkVnV09aG/vRBfJe6GAwKcXMa3DhhjTYkxrLEkTCRLlJkkjieeLxIuEl/Mk4SUJI0a0lFMhYVs99WBbyv76669LG2JHIs0+2ZZWXnXZIMZcG+JObPiiZZd/k7BxPsSXGBIfzpWfk1ASC/ap1m11n9H1UVcajkVSzjXib5WH73Ne7Is/XE9aga+55hqZo1reOQcqDW+//XbTAk2lhPuEa8R5qisXFYH3339f9hLXkv1wXO43zlvlJpacJ8k+9xf/TZzYhnPM+qw36nW8dvCgzJEvYs7xt2/fLtZwzo9z4W+uDfcax+E6si9izlMFbcc+OPabb77ZPBnhfuVpBvvUkxJ1o3nnnXcEa64l9wNl4vgk+nqaw755TXB/8Dpg/5Sf7ahM6It98jogaae8nCP7YP/btm2TvnV9iCn7uXDhguwPrhXnxzVXZZFt2Sc/p+zsW/cDZeJ6erzKNRg2SnDyxAnZc/WogbaOdhRbiti4eRNa29tE2aFCTXef944cw3Mv7McLrxxA5IWI/BB0jKnVY8zPLEju/VyhhGJLO1o7enDtdTeirbsXuUIZXpBHnNiUvpL+17jtmQBckxBACv1RN6XLEF3wSO4ZM9SI5NQu5wE5P0FUW5C0m+fOnMDI0AAq87OIGzUJzC0V8igVAgQes/fUsKK7Bftuvg4P3HcPeju7ESKw1XnNCtiTlROe5/9dMZ9/ZP369S7rznJ4cF6mMjiif5kujJuWQ+DLRECJ/vDw8F/QdSdr0VeSn4n5M1PN5IO/yNrveZKi7tzAAE6cOimkg9ZXkimSAVpmJf88PFQrFZw4flysm7RoitvF+QHs3bMHa9asFRKkbhMkxGPjY2KVFd/tRl3I3GqS2JYWOXggWaK1emRkFIMXBpvki+4Rt+y7RU4JNOaSRIUWS5I+EkUqJAxWJNnt7e1DexuP3835w+zcLM6efR/Hj76H6uwMykGA3tZ29HV0oK1UEvJUaGlBFAYYryxgYGwMyBcQ5ItS2Kd/wya0tZbFn1es+kEqBPLY0WM4P3geSRwLmdvQ3y/ktItEn1bOOMH8wjwuDF4Qlw/KJ0GA7e1Y0bsC/Rv6xWJJq7q4HcURDrzyiljiRfkIQiF8lEn92Jn3m9VGSYpJpPkZ/aVp0SaBZbrAJoltROJmcWFwEKtWrRZSTiyoYBD7Qt74rJPcz8zSzWFI/s05ct7sr6e7R6zn+uJ6ToxPiDV4dm5OZCRx5xox+FZiK0Ljrz8+MY5Dhw6JfOyLZLuzq1NOKWi11yMmyk4S+f7p9zE+Ni6y7tixQ/rk95rxC0ksFvfBwQtCjDlHktHOjk45dVgMfDYnD1TESGZJnok9XVL4PZJvjslxuA9PHD+BEydPiJK6aeMmWR/iyj0vilDUkGBa9vPue++K/LTyd3V1i8LR37+hGdSpig5JORURYilrh1T6E2XHBsOKVX3oAkaGh+Ua4PvVWhXlUhmbN282l6nsOeOCdfjIYdnjoiT5Hubn5rF161a5zvRFBYB7kq42lWpV3m5rbcPKVStFYTWByuYGQIWApwjcRxv6N0i/VOTXrVsve48Xm7SNU5w5fRqD5wfFgt7a0Y6gEGLDxg2iuPB6lticeoRTp8+Jj/6LL7+K8dl5VBloy4DXJEVlbgH1WiwpOcNCCV5QwIYt28Vnv2tFHwrlVlEWTHy0iQ+ReAAJWOfJIJfYQ8S4IVr4hewbdz3G3zAixmeGnkYVYyMDOHHsHYyOnEMS1zA9OY58GKJcKKLIaxsJCiGQD1Js6l+N++/7Oq7fuwvlfFHk1aB3VYrSJDnhB/7f5UNH9L/MZ93VMLYj+lfDKjsZHQKfEgES/YmJiZ2Tk5N/niTJQ0r0Na2m2MOWHDRnrfjZzJM8lueDs1KtiMtKZ6exlGowI8kLK17SykYfXlrflcDSgkwLIUma+iOrxZhWQyoCfGiTRNHiSILCdupjrBZeEk9+TmJKEk4yRZKogaEaoEmiwh8hM21tCHM5yahBolQqFOHFTJeTSDDf5PgIThx+F8MnT2H2whAaE1MAK3jWIplHS1cnevo3YN2116B93Vq0repDlWRodg6FfFmsqB6DdxNay03QLBUNzlGtuSSRS63qxJJzpMWacySJpAWWZFMJmrp70Pr62muvCaEUF41CQSy2tC6zrVr/acklQaO1nmMSD7VYi9Jig6OpAFEheeGFF6yrUFHwpsJGRYPuQnxReSBpfP7556VPzo1E/dprrxVLcGtbqxAfzpvrSKWFLh9KhLk+VB44Bw245di0VtNHXGMGSArp4kN5lGzr/qBLDF3Asb6YowAAIABJREFU8lzDMBSST99yyqdxIMT8zNkzeO3V12QulJMKFsdm+2wwMfcire/EkviSxNJCTxcZYpmN/eApCt2BOCf+0HVn08aNxrLteXIywmtkYnxcMOI6qlsaZbrlllua8QGUh/Mg5mrxpxLDud54440yT+4JjsNrifuCpwmUh/uE71Nx4rorRsSUuB+0rjvEgz+cx549e2RP6bXB93maMDFp3Ibo+8/P2B+Vh2xwL5Xkd999t4kP58550BXJJMTiSaCHqNbA/v37xbWNbkhe6GG+XsGevXvQ1dMl94JckMP/x96bfllWVenec599uojIiMi+IXt6kFYa6QVBLFDRAjvKbtSHq/9MVd2q+vR+uGPcUaVVpQgI2FCCgNRQFNEERDohlSQhm4iMyIz2xOn2fsdvrv1ELA5IWV5AEnZAjMhzzjqrmWutvZ4515zPzPq5PffcC/bs83vtpVcP2RPPPmfH4NCvpO5PT4zM1OSU+/MPj662sdXrbWa+5e47O048ydZv3GJDQyP+OcHwcOrjypTC4OMgv+I3b8iPzxzo55m1Fls20mxYhX/PH7OJgy/bvt8/ZwsLU9ZqHbXFhRnnz69XazbUGLZmrWkpClxrwTauX22XXnS+3XzTjbZ6fMQTg6G4e8xOzApWAv3/4alUFv9zJVAC/T9XcuX3Sgm8hyUQA/08z7Hob3ebXcELv/zgELp38z5X4fgor9DLAyiclQW2kH7PwVG1BitM3/q9nvvErtABFtz67uOt+4KQbdfp+YL3eaDIc+t2AJVYCvHVRolQgC9X71hMsdRRHqslLgK0qcBVgCZ9cV/6fj/0r9H0vwqABehzmLs1LsutTp2djjXTii3Nzti+Z5+1R/7zR3b4xRctmZ23Ydxw2/jfVyzHLWh02Ea2nWBXfvxG2/qBM2x4wwbL6g13QWh3A3tMJeWOJLNep+ttMzZvk/8Kak/GWON2oh2YTABQxBG4JRHKUGf1KSg8XYkKtJMLc/P2wt4Xbag5ZKtXj7uf+prx1f7X5zMxd6NaXFhYDvSkLP70kmGlmlrez5ZpLPEx3/v7vbZ+7TobHgEcN21keDhYRX1qQv+6na6DaOYBZQArNhZggB1zwthwk6CzWICnpqZt86ZN3inWCa5N7i9dJDxizXB787sXXrANG9bbyMiqABwtsfHV425xZ715nEKW24t797oiSJ31ZsPlB+AHILop1/3A+zZzbMYOHT5kmzZusuZQM5SBIYYbkErqckC+rJ0nfvOkW7PXrl3jihMKoFOeFhZtrOKsNYD49PSUrV+33hrNhtVrdY8b8aRLxVZhOR+dnrY9Tzxu55x1tlviUUbHRsfswosuLJSjEPjOGKemp4MffZr6zcbi/IJt3bbVFUH2B/PN3+mj07awuGi7duz0eULRArifc+65DjaxaHvQ9tKS7X9lv21Yv8GzwHJTgVJ70ikn2yiuPBVYpnJXvg8dPuxzy9rABY/4lY2bNvptE++xFhkXMQR8vu2ErR5rQjwH47z8yius0+sEdzVLbOborP1h717bsH6j59HYf/BVm545auecd7bHO/g6yhIbbg7b3hdfsiPTM2b1pt37wEP21At7bXZpyeWZ9Pu+btvtrpEsl8y6gH3oNUdGV9v2nbttw8ZNNja21oaHRiwlYB+EnwSu+4x9k8LqFfad33pVGHPHlZGZ6SmbPPSKTRzab/OzE9btzFmnM2/tzqLVPWHWiNXThlWtakP1huWdtl18wbl2/bVX2gfPOdPde3DL8/Ue0bkWrDsvWmL/nPWy0kf/PXyWvhuGVgL9d8MslH0oJfAuk8AfA/rLgEb9zQNFpt5HEwiAXG/D/R7YYAAsTpkIaPdU9AGYASSdRN+BasWVibgOIL6T3oWYSA+ApSzuHAB0AHyt4APXTYH73jrVRggidW78UPFruNPdzcWddEObWCzlt+tuBgWnuSsVed/quBnB2w7zzHPP2y8ffND2/eY31p2atnq3Y01LrArQTirWhtYRHvvxMdtw8sl28Uevs5POP98a69fZIgw/IA0sjTjvQGfpnOsBFAC4UFxkuXbrKuDdedhT7ycMPgDWwA8eFBvANGMN4DOxdqtl861FB8vODFPl5gQrJpbLwAyE/GFCASjSHqB0ma9f6pVzsfsk+cTiwjHMjUAR7IzLDn1b7g8B2N2eu8IAGN01BOXLSQcLPnHaL+gWsdYTlDncHPL3+I67WTjIXckbgAxwCfJbhnrD60QJ8e9AjVgAKkC5g88kCWDc8yeEGAfG4dSnyCALbjQooqO4WmF5ZS4IgC2CcMU2lfV67lqkGw5figUtpAdz9zPvL2sRhQxlkT4iS+f9Zx2qXBZYe+jn4clJ27BuvVv55xfmfeybt2xe4eAvFj6KIXPP7xKsQkttV7RqtborvWktKGQLC4u+JzasW+dgG+s0Cu2atWudvz5Q2KJE9m1+cdGVNJSyRdZJWl12WfO171p27nPj6yZNbW5h3rrtjrtfcSslhQ2ZMo/Ug6Kw2FpytznGvH7DOuvnIeic/wh0PTZ9zJU1rOhzrQWbXZi1deuJCal7PylXTao2N7tg4PC81rBH9zxp9//0Edu7f7/1s54161V3LYOd5+jMnNNuNoZg7am5i9zY+FobHVtt4+PrbHRs3EZWjVpzaMSSSs2q9aalsGglqYP/Xq9j3S6uQAu2tDhv0xNHrDU/b4vzs86fv9SaYYSWJF0jfGD71q22ccMmay0s2eTBSUvzxE7Ztd2uufISu/iCs23N2JDl/a5bR3ytDAD9LMtetCT/p0a1cUfJuvMuOwDfY90pgf57bELL4ZQSeCsk8GZAP6S40aPjtUAff3O3FAv6R1lxg6UXM9pKYh6BqJBzKgBWWe/dqlowiThAEK873weUewbKfuAVd45urueVUItbgJDYZzlx08olQZEWq0jQVQB6gv/EAe5WXAfggf0GUATTfzXNrZllNrNvv/3mv35qj/zwXsuOHbMmrhME8SWEBrojtHWxakMzCfCr1ezC6661D37kI7b5zNNtjsRPJEACckLAj4JQJLYq8oA5+JSVns919e/KUCHLALRJ9BMSTi0nxXK++sC847zkxTgCG0+vuAUI4JTvLCegciagleRa0tdCDoSQcGvF8glA6oU2lhWksDK8TSW7KqTtCh8MOkX0I1UFFyXAdaGARW2HtVEodwWT0HIuBo25UHA6ziEfAjhhLwpxHEFZ0HiCfArlsrj98NEWtxC62QkJqQKodfajQnGNb4DcnSbru/wA8j4f3FAA4N1KrBwEwYLO+pUSIuUoBJxyqxCiQcN3IHMJ/uJSND2A1OVGXoeg5GkuQo7VoDhx+0R/3bJPEKmvr5W9GJK9SdFauUgL74WZloyC8htu27QPl58r0RpCvigJQQahz1qPGrff6PU7lqSBQhZ9u5ZU3W3H3Z0YdzWxTj8kDaM36BgpGW077LuqJVjd84odmjpqP/7pI/bo44/bgUMHbWSk4bcw8wstmz46a3MLi9bt5x6ICxuPVYg/GLahoVUO8kfdvWeNdfuZNYdg5xpyCk6yY2ClX2rNWmvxmLUWZm3u6Kx1223rdzr+utddskoCI09uQ0N1O/XU02zzxk02Mz1jr+4/YKPNYbv+mqvsogvOtm1b1pn1W1arBQ5/zx/yRkDfkn9s1Gp3lkD/rTi1yjr+mARKoF+ujVICpQReJ4E/BvSxnK4Afbc/FzbeYJ7FJr3sdVNQaAZucUA8/rEd95kO9JEh02uwLvK9kBDJ/aKXs4YGqyJ1BDeKIhOru/6QEKri9IkAH/cPL+gIFZwIcKcu2uRDB0gFOPKAO0+sFEAmFl6sqtwUqB+UBzCFgISeVZPMhnp9e+GRX9jjP3rAfvfoYzac96xBUjC3VGMxJmdAYhWAFsGQ3b4tVSq2+bTT7IPXXWvnX3etzQ81rNeoh/RbfS8dbhY8U20AhyHJUHBbAgwjP7cIF8A4WOdDIGFgEkEWRfZUydetyEX238iS7rNYZJclYZFuSBh3u03AZXCZUpnQbiG7AowiRizFfKdXJMyivG5qXKZRll6NT5llGRvWaXebKEA/c+VZkJVVtQDdy77NhTuTs8yQy6EA2gqadaBYZI0VGHblxgF4WIOx73mgWAy0lNTlrE4kPoNxRQpVuO4Ja7XI0BzHmIRkbjA8oeIFoCuEzVi5MfC8Bx70GbLXiiVHrm3eP9innEozBDNL8VX/HRRHWZuRvbuqFUqC4gmo2298AOBFMjnXPQuXqiDL0E+/wXIWmKAAaR7COizchooEc75fk5AkjX2sfROyOYf1FBSzMAfxfmT/OPWqzx/c9LnVsaYXypHf2tUIZy3qQpGnjg6uWzUH7F33uKnbc3tfsp8++qj9cs+vXanr9nvW6fVtqd212fkFW1xqW6Vat6RStX6eWL0GzWfqVJ0wZ60aG7e5+QWr13EjbFiny3Og7rS+7fa89bqL1u22/Dah1+5Yl/oqKB4etkvSXhtqNmzrCSfY6MiwdZY6lvdzO/O00+2Gj15r27dssGqF27YlswR3Ng/pXbmlLFh3sjx/Ia2k/1hL0++WQL88hN9OCZRA/+2Ubll3KYHjVAIA/ampqdOOHTumYNztAifywQdwppWaJ7zkoO/3sbLj4xrAg4CHRACQCJzoAVBQzv1sOdALf3sF0aqcg0NLrNEIGVjBAc5RDwAGJBRZNeUD60w7taoHR2JpFLB3ay3WfxL2OH1e+posufRnGdxjFe2GmAIlQnLf3ST3NPbVhUV77K7v22/ve9Dm979itaxnKQoEbiNk3qTPBfD2oFjYVeDtHh+zs6643K665Warbt9qC+6rHfzBHVgWtwgAQ3zL+S7AU2BN1I0xaAvZRwFfNR+PaDAVwCmwiG879SoJllyCYsApMB8H7tI35gL3iBXgFhS2pSUyoAbgB5CNaSP9OyRyIn9Cp+11BD/1kLFWgFI3KAKGuLyIcUV98zwMxfqgDsp48GThoqSg7qDABVYZAUjKiWGHcvSJ/vLD+hADDbIJQeFBOVGGWK3NwNQSlBhAeLgpCfPjALy4udLalvyXYz2KTL9SfMKchhsuyihRmbdbDQpeUOxW3JZo029QiszSgfeeoNTgGsT6lgLiLm1FBmGNJSjJjGHFbU6JuthLjE8xABpP0InFp0/bQQFaLlcoz+465goB8umEtlF+q2GfaS5Vzl2ouiFAFZcv9jTtD0FNW8TfUFcI+A/sOIyv28usWm/Y/gMH7WePPmb3PfiwLbF3PKYlsYXWoi11Ou6KE5y+yE/BXAV2LWQKmxJuT/TLMxnTj2Ld0PdWu+VB8rhBYcbwGw8fd2bDzYY1ycngDFYEFS/ZhrXr7IPnnWc3ffwTtnps1Jr11KoVekNG5kAW4M+uIomcxz2QoCvLf9doNP53pVK5a9euXYdLHv3j9LA8DrpdAv3jYJLKLpYSeKclANCfm5s7dXJy8uv9fh/WnR06rL0vhRuMrMyABw/GLAAzRcRV7tf73a6zdRB0idUcn20CNAkSFPCSBVVZTykv7nWYUADvHMz6AUxQRhz5+AvDWMJfyjrILkBKSLZ01H95n7ZhdvHAywKkUJZy1Ek5+gHri2dzHWparVox4ERlZsYevf0ue+bHD1n70GGr5QQFZzBvWgbYCc4GDhTc3SKtWr+aWqdetxPP/6Bd8smP2+ipp1plbNQy3I8KKzGHP23DgAPYRkYEWkpGAtL0E2pEZMnY6b/oG8WNL2XAaS5nZ70sY0M+1OmMQoCcPq4IVf+M8dI2ZQGwTl1ZyF0ZeakXuSMfyoknHllSp4CmlAa1zXjEdhRnc5WVGYWFtmGJiccjKkwpB/SXcgSY0ifGC1MP49KPU1zibtFquXzE4kQfJUun7CReJMtcqaKfjIn6qYuyrCO/KSks++5/vri4vN7YDzD4KNOulBf6pXXEeKiDPiJLZaRV/gbmB9nAe0/9tK1stlI+pYDST/pIX6kTxh/6qCzJUoiokwBVgmv5N/PInMeMTAL4tCmuffrkyeGgxHTXr+CSxHioB7kjS77DuJkbxrMC8kOGWfrJePhL/2hfderGiTpQtBgL9KzIXZl+PVjbNZygfOPzf+zoMU+MR/1j46ttaGSVzSwu2S9+/aQ98uivbGr6qMuEGAmUgR7Bxt2uLbU7brVfVticqrVqnTY3iwRn404WAsJdqSl49bu9jiuSfM7NAop7o06Cv4ZnsibLLTd4W0/YYh88/zz70EUX2W4oUbmB8huN4H4U9sOKAqZ1lyRJ1u/3n8/z/B/SNP3e7t27J0qg/06fcu+f9kqg//6Z63KkpQT+ZAkUFv1TZ2Zmvtbv92+Jgb7AHH9lMS0SwHj9siAKSHFYc+hDjQhNH/R/AB84yMXZLcszdQJ2KQfdIt+DWpPkSQAGWbhpD9ClTJ2Uhe4PjnjoBgUsZIEFpEB3SL3UQdvnnXfeayz7Amj075lnnvH+Qh94/vnn24b166xeS60BEJietl/cdqc9++DD1jkyafUks8z6njwMFo+8UvEEOQQDu4UXhaNWtValautOPNE+cNWVdtpVV1l93TqzKGEX4BBaRPrJuAByUB0yHlFhCvQBdOFV5xdwiBwZO0A2liVgF3pSKA+RATSL0FECJuMEU8gSakTkSJ1w4lMfdJQAc4FOZATYg08eqknGB7UmsmRO5VpFeSXhom0lpIIOkj4AAFWnEoC9+OKL9sQTT/hnJGRi3qlTNxqAQfUT+krGg4ygogREM6+ynNI2MoK2k/EgP8pB7Ym8WKP8AjhRWGDJ+Q1B1d2u7d6922UE8KSMrPCe9O3gQZclfwG6l19+uffR2aQKpZHxUKdkxHxccMEFPke0DTgWgBYgf+yxx5bnh35St8aDjNVP2qZevn/llVc6DajqlBLG/mH9PProoz4e5pHMtMyjbiCk4NDPX/7ylz4eZHjFFVf4uJWEyy3vhXKFLNk/zAHjZm+oTpVD7tCvQm3K/LA2zj33XFecmAMpI8iIz5E5a545/tCHPuQsPrHyQj8ZD9SvlEVerItTTz/D1m3cbAenZuyXv3rcfvvMs54HAqWA4FrckojbWOp0A40ml2yAbvfHJw4CF6rgKuVuU0WQeAguCjELfrPjZaD65BaD19xYJjbUaNj2E06w8849xz7wgTP83xgCuktkzEbx98CeYv3gUhduiULsiBsg+lmWPVepVP4+z/MfnHTSSZMl0P+Tj6ey4P9QAiXQ/x8KrCxeSuD9IIHCon/K4cOH3XUnTdOdsugD9vzqOc/9sObwjV1GKMdhDQgQqOFg379/vz344IPOnw3g+vCHP2yXXnrpcrZbt6hBG7m4aA8//LDziwMqKXf11VcvWzplnaMcoJiyDz30kIOU6667zrnancaw8CsH7ABoAB/33XefAw7qu+GGG7yMbglkuSQh009+8hMHiRdeeKF98pOftG1bT7B6teJAv39kyn5+2532zEMPW/foEat5DGLPw5AB+ZjyKp5YK4yH97soOwQGbt5sJ154oV3z2c9aAld5I1hE5apE1lfahvsegEYfATYCkgJUgKmf/exndv/99zswY+zXXHONW5dlLdY8Afh+/OMfO5hDcfjEJz7hFlndkMjNAwBJnZQFlF577bWu5HjSrEKeyBILMKDr7rvvdqAPeL/xxhuXLbdyv0JJA5gy5wBEAPSnPvUpB4isDymC1IkiANi966673Kp81VVX2SWXXOJ1xsAY6zcKAW0zHpS7z33ucw62GbvcmwDGAL+f/vSnvjZQgD772c/6+AWinVK1yElAP7/73e86MAZoI/c4EzNlGQ+A89577/V1hwy/+tWvurIBMFYCMuVsAED/8Ic/9PXFGqJeZbKlPt1yAXS/853vuBWcOb/55puXx4MspUwjowceeMABPG19+ctf9vED0Fkf7lJE8rEie/Btt93m32Wt84vyRjkp6uxJ6qRtlEGUhi9+8YsOtsWjH+IPzPsGjz/rjTn4m7/5G5936mR+aIcfPqOuf//3f3dFizLIkv1O2/ywZijPGv7+97/vmZv57NZbb3UFj7blPoXMqZP1RlnqZF1ectllTp2Z1Jo2OX3UnnzyKXv8iSds3/79tthqO8jHJQgXHsB+z+l5VzLj+m1jEekdbh65vVhhDGvUidNJnf0Hl6Jmo24JrFvVqo2PrbKtW0+wC8//oJ115pk2OjpiXVzOktyOHplyak5Avm7LcDscHx/zefLA5JCzAKD/zNDQ0N/3+/17S6D/fjhV/3JjLIH+X072ZculBN61EiiA/skF0L8lBvoAbA9ardUcvHNgAxoAWlj0AFkAOax5gFQBP8oB3gHmJA4CfFx00UWvCUwUOAdwAngBLR/5yEcc+AH6ZLWUlRXrOwmUAKdYGVEKAAvyQVdgKFZBwPOPfvQj7yflrr/++uV4AQ57uRoBKmKgD4jdAt0hbjjdngP9R74TgH5n+ojV8CbKeyHQsAhwzXuBIYUARCyJrSyzbqNpq3fusjOvuMKu/dznnGIzww2gCDYGeGNRp22UIazKN910k1vVBc6csrHRcCsnisudd97p4BFZMh5ZDQW8AKAAqR/84AduOcXy/pnPfMaBJECE+ULmgF8pD4BtgP7HPvYxt8Yia8rxV6AOpeDf/u3ffN6ZQ4As/WLukSPlAG9YylGuAPHMOWAbi348j4wbFw6s+d/4xjccQKO0SAmkTlngGZeAMSCV9QXoVBIs+klZ6hQ4Zc5Zj7SNTPmM9UtdyIe/yP1f/uVffDyXXXaZK0N8h9dSYnlNm8ic2wwUkq997WsuS7nCMGbql6UchQT5Uh8Wa+QsWSoJGXvoP/7jP1xx4abplltucaWWtj22oV73fjI/rHPWO3PxpS99ycfP50ocRznGhuIC2KYO1gbypJ+UEwClDpS222+/3cE5CsvnP/95l6UUJtYd42G9sSZRNFDsKYcsGQ918iO3MfYkawP5A/RZR8w541acBHJCRt/73vc8aRdtfOELX/C1ruRq8TyhANNPgD7zeMkll9rqNeuc2Qp3G3j0Xz1w0B7bs8ce/eWvbOrotLXaHetlZsOrRqzbRbnoW9cVrBVDhR7AlRyWpaD01+q485lTzvLscmt8WrFeu207tm+z8887xy664ALbvn2bW/Znjk7b9NQRWz0+Zs/89imbm531agFXyIaEeMiUW0n+slba7Xa/1+s902w2/25oaOjezZs3Hykt+u/a4/C471gJ9I/7KSwHUErgrZeAgP7ExIS77qRpuksWfYFnQAQ/At3Krrl8eBa+8OGwhEYx84MasAQ4lfuIgnZlXQcE4It84MABPyhxXQHAyJ+b+mXllYsG1lssknIRUOCvAuF4jWWQcryHJRLFQVZv6lagKqAG/2ZuK6gPgORWf0AXd/pHj9nPb7/Tnn7oIVuamPAA3YoFxp+Cy9GqCQGkuWVEE1ZTAwq10pqddvGHHORvOussW0xSW+rD4R4YVgCSjJe2AXXIiDF5YHHBwkJ/ZV0HHDMeXtNHLPsK4pVPO9/lPUAk48eqCNjQHCqOQYG8cmNBNrQNkFNAqcpKIcKyztwhI6zAKucgp7hN4S/j4RdLLZZdKSP0IZ5T+gngBjACohkPdQpo6+aDNgHHKADIiLKqK66P7zEeZIkcAJvUTVnWAO3Jv511hLWe77MuAb0Cz1qfAqDKXsyaBJjLkq5AXt04sX5w/+IHWSJ7xYzE7lW60aA95I0sNVbJUnUyHn75QXGShV4BupojwD77Bxmw1mMXKN5zl7Iingb5AN5RPNS2gnGlMPKafYFiQH+RpeIi4rgMyvE565LxaL0NzjnltDa4tePf7HNnPYrzJhjebfDkz7s7kp4HcifDSu+ZbQuf/IWFlv1qzx57+rnn7MChCZtbaNmx2Vnfix4kj999jWDsQGsqyloy8IbEaLwHY05wv6nXGzY8POS++Zs2rLcPXXyxW/HXrlkdbgM9j0NIxNeoVW1+bt76vp/DTQDjZp8yL8hC84P3UJIkz9br9b/rdrulRf+tP8LKGiMJlEC/XA6lBEoJvE4Cbwb0BVICbWbgGxcQEeDSYS3LYAyCAFUAFA5wp7+MAB//jt19FOwpS7EArHyxBUioBzAngK8BCfjJygwIUZ8F4OI61RdZ+AXuQmbczGqAhWMz9vPbv2tPP/CgLU0csgbc+QnX/0ViHAL3KiTzwnM/t6RRs1ZutphW7ewrr7KPf/nLlp5wggN9mMOhFlHgYxz/IN90jUH9jMc2OM5BkMR3FACpsQkU6rvOjlOw2vAeMlIwpupTEKHcXZA1c6I6YyVA8tU8UweAUetGdWqupTAiazHFxGUVEKt6xPBDGbn/SPmIZSVlgz4LQGqcrwksLwQR16H1rPWlG6LYzUrtIy99rvYFZGOFSv2JlRIBec27wLeAeKw0aT1IfpJ5vC4G5+ONFKB4s0sO2gtSfPQ6XoN8T/tCez4en/oal4v3vZQGrXXJSm3F8R2xoq4+qK3ltRGy5zkjj7PmwGxTqdjjT/zG/vDyy9bu9qzRHLHJqSmbPjZj0x7ITGZbKDmx8IdbPDdEkHDPYGVKbahRc3YdlN1Nmza6gtppL7lScO7ZZ9spJ5/szDswBYX8Gij6ohgtcm4UhoPCeu8ilzJdrCk0rWfN7O/M7Iel6055CL+dEiiB/tsp3bLuUgLHqQTeDOgLjAh46YCPrFWvAXUChBzkHHYAIwUuytdf7j28VrkYbAtMSZwxONeNgvxfqUNggvLyaxfYE3AQ+IwBSvxdt9gVtJGBas+sCjXh0WP2i+8A9B+yDkA/5aBfAfoOiuEchcwD6o1q1RZh9Kk37KzLr7SP3nqr1bdtswV88/Hn90RPgZmI78pFhjHKR1pBjPorwKqAWt1MCPgKaIq+UkGlCsKUHz/1YOXGUiqlIL6hEfjlL/LjL/MpakLJVwqUAC+fY1WOqR313XgO6T99lCIhpUR+6VLoYoVDMRVARgNhAAAgAElEQVSaY/ojQK5ysaLAv+XeEis5MYCk3wpUdUaYbqAilZxVv9aEAD99j9eagCPv6Zf3tM4FbuM9o/0kRSC2osfjUTnNj+qMlYW4XpVT/IfkLtnESokUDa2/GOirnliJ17oY7F+shMTKn94fVETieYplHd988G/tCckyjDNkyXalyBOghSDc3z79nE1OTztf/o4dO63d6drk1LRnIJ6anrb5uQVrObvWgi3ML/r3ufVo1KtuuR8bHXE/fN4TA9LEoYP2yv5XPM5k965drgiEtYSeDuAP2b5h8tG84JsfFNdA2cpY9XzJ8zwnGNfM/n50dPR7mzZtKoNxj9Oz8njodgn0j4dZKvtYSuAdlsCbAX1ZGwUABoFK7IqjA14uNBx28umV1Vj1CQTofblt6HVsnZSfsSyv1Am4jK2FAg4CXPRFwDkGYYOgSwcyZeUm41f8uVmDjLaTUwXrzkPWm5q0ZjW3St5fZt7xqer2PbMnVsaMMeMqMLzKTr34Q3blp//aNpz1AZurVKyFG0UeKC5ji288VoH22LIt8BaPTe8JPPFZrMzENxl0kfoEcGNLugC/ykiOAuExCIzlKLCo9uP+xC5Uapf65dI16L4lWWhtCFhKcYjdTwYt2gKGcR1xwGhsrRfYl2z1Ga8V4PpGFvgYuGrNCYTG61X9jxWFuH0pMoNKp9qUTLXXJDvJOO6blOTYUq61rTUkmcTKQayc8D5zIbnE/477EissYi+KFYFYmZB1XnMgZUsy0bqM92espMTrWbdNlCVZFkAfQB1kmjud5gt7X7SJySM2Or7aTjv9TFu9Zo31s9w6kAjAhNXPrbXUsldeOWD7X37FFubnPRZl7bpAo1uvV63ZCMH83Mrhc//S7/9g+/a95HFHJxXB5DxzRoaafp1Asq1akTMgPLeC+06Q40rSOgH94nH+fK1W+/tms3nPxo0bS3rNd/iMez81VwL999Nsl2MtJfAnSuC/89GnmtjSJyAWAxoBxRik8LlcRWJ3gRgQCfS8kdU/BjExqFe7MQCOwdsbgRQBjj8GlgSOvBzjTSqeGKt7eMIe+dbt9vyDP7H86LQ161zeQ+OXBZ98ki4Fj5wiwZcZrNwA/TMuudQ+fMstturUU63FbQHJnSwkJKI9Wf5iMCxQqb+DIEpjj8vFZeUfrTmKAZkAnxQn3YpomUjeAogxwHwjEBsrELK8S/bx0lO9siDrRkd1xgA1BqUCnrIWS276vtbXoB86fRmMKVG96rPmW/0V2FW/30hu8Xjj9cL7ArByOYnHof7GN1OqS+s2tn4PKq0x4I/nKp4TzVlcT6wMUHYQ5Gvsg21rbHG/te7i/vK9P6b8Dcovlv+gssZnUgI1Po1Z68opMtOQsTn0ISVbmj3z7DN24OBBW7N2nZ19zrmkNPbM04GaP3F3Onj6Dx46ZPte2ufxQJdfcrmNjY8Gjnz2I9mMybPQ7zvz1x9e2meTE4fsxN27beeOndb0RGkV6/U7Xhf7huzQei4GJSG8DpmpA9TSemc+e73eCwD9NE3vLhNm/YkHU1nsz5JACfT/LLGVXyol8N6WwJux7gjExABmEJhJOgAL+bnLmh4DKbmaxGBl0NVAFmZZP2MwGIOV2KKMG4ZcIFS3FIsYjMTuGwJGqlOWYQcuScU5tauWW+fQhP3sP26z3z30E7OZY5Zaz/JK37JUCbNyS8ikanwvIVWu9SqpddOa7T7vfLv8U5+2Ey660BYd6MO6E5JQCUzJAsprKTsCSTGw5T1lcxUrjQA7n8VuKtSvz+S2I9AeW+hpW8w1y7cZhZ//oEtJ7GokeQv80b58kuWGI+AbK2j0SzEZcpmRshNbejV+PqPcoL93rFRIYdKNkOZb7w9a8VkfyGDwtmdQUaFt5CNZUo/mR3MXAF7In6D1qPUa30bECp3ko36qzkEgrHWh+nRLMqiQqFw8r3LdGlSUFEista7bCO2ZWKHiu7FCGt9cxMqQ1p7Kqm2NT4BXyov2G7JjHUluem7E8hFQ1tjhwSfzsgA2Fvhnn3/Og8/XrF3rzEAAbSkNfB8ATxsEK7+0b5/NzszapR+61DPmSpbE2ygL99zcrO176WV79dVX7KSTTrTdO3dZ3WlxSbbV88zgZCjWeIIsSJQVgs1XovQD3W6kgL2QJMn/7na7d51xxhmHStad9/aZ+pccXQn0/5LSL9suJfAulcCfAvRjq+KbWZWVqVS0nABJ3oO1Q4l5pDzwV1lFRcdH4CeMNMrCKQAEAKBO2GQAX4AE3C34xe88BhKUhbmDsvzwufi6Y6CkOilLnbRNuUa97ta+Kn62E5P2s3//jgP9ZPaYpVBrVjLrpeYWevyEK7m5n36aJ07Tl1VS66RVW7f7JDvz6qvt7I991DIyyRYJswRcxRtOPxkv7CJKNBRbPSkPCwq/9B85KtutwJkUMepiPKLmVJKjeNwCupTFgokMkTlyoh9qmzmnbWWT5TVlCVyUAhGDPrXNnPI5fWQ8cYwAawdZ00d+AWWaQ8YVK5T8W+Vom77RR8pp3LotUNtSoiRLuUkJcCnjLeWpn3VEP8X7HsudNYnMFftAnUrOJsUJ+fC55pJ+KmuzwKuAPnNCnTCzMAfKGB0rELEiwti1L+KMs7HCGtdJ28oWLcVNcpLSQtv0lzapU8A8VoioE/nwSz+VMVnucgLnWkeqM5alFC3GI2WNsfCrfiJ3KfTIinYpiyzZ6/xb8x32RdUTXsGJT9vIZ+/vf2+TRyadu/60004NCbjS6rICQf2LiwsO9A+8esBai4t25hkfsHUb1luj2QgZcWsktwpKHfvh5X0v2+HJw7Z923bbuWNHkWegSA8esUxJtvHzjEBhDxb2rLtBASh+APr/mKbpd3fu3FkC/XfpWfhe6FYJ9N8Ls1iOoZTAWyyBNwP6g+4BMbCLuxEf7Bzm0ALCgQ6/NuAZKj+oHjmIZeXlEARIUU70gJSDzg8QEIN9ZeGEahEaQygRKUsQXQyOBYopB6874IT6SNwkS7hAH4CHuijLlT7UjSED6JjValW36sOj/+i37rDfPfiwZUenPBiXtFjdJDNC73hVr1QNHg+IvPskMuJqv9aw+saNtvmcc+yiT3/CxrZvs2oTusfg5gGogeoQGkHoKAGRBP8REChGIVkmAR/ICBpDZEI/oVsEgMXWbuqkPsYDUOJzxgMlplyo5GPN/EB9SnnmBxlBC0k/5PIBmGJ+kBHt8z7yhv+cOvWDPDU/1EndADTGw5zzb1lhAXHImjo1P7QL3SIUm7KCSlmDopXxUD/9ZDyiQJXrjjLOYtllvTFGcgMoURjyFusTskTe1Mn4kDeyZNyDa1htSxmCXhOZ6laCOqUEMZeMh/1C24xJSoG7ehSKqjINMz/IUAnSBKKl/DImrXXeI9st8lGdWkPUQz/hxqcN5Kjsygo4ZpysdcqSEwHaTOaE8UjJkcudFAdkydpA7vQRWaJEKEibtgDGgHza5i/zonWpAG7kobaVh4P3SP6ltU7bcreiPeYHWbL2oGhlbY6Pr7ZarW5VFFEyZS8s2OSRI06TihV+ZNWwj3vr1i1WIxNyCj8+AbF9mzoyYa+88qpNTkz4/jzhhK22fefOMOfedt3njfYOs9b3vWSt1pKtW7fW2+ZZQ52eO4OkeJ50K1CG6lm28lwMMGsQ6Od5/mKapv9YqVTuLIH+W3yAldW9RgIl0C8XRCmBUgKvk8CbAX25RMQWv9g9IQbPuu4XtzbJi0hcxeFPEiwyzwr06SAE0JBUi8RAgAUSYVEWECCrpFxMyF5Lxk5+SbBEciCyiwK85GpB2wAZJfwBNF955ZX2V3/1V8sZOGVVBoCQMIvEXnC6K7Pntm1bPeiPK/t8+qg99p277bn7H7TWgQM2hGswmTDx7U0DgEwA+NBP4sJTTa2fVm2pVrXmls227YPn2RnXXWPrTzzRakPDHhyILAE0JI1i3CQ8IvEXiY4AVW6VrGJlDNlcUYJIKkY/scKSRZYkYLr5iK3A1Ec5gCdJe0hgFIM0WU0BfMgI2QPckRGZZGW9lSUWWdLP//zP/3SQQyAjSc0AncyllBEA77PPPuv1PfPMMw66yJLK3APQBVCxEqMMkJGY7KeMh0y/jEnl5OLFemDOKYdiQD9JMBVn+kWWtK1kamTHpV9k5cWVQxmbFY+AIoC877nnHgegF1xwgScfY70p2y5yZ37IiMsapg98TrIugKeyByMj5Ml4yGBLP5EHic9ImIWMAMeyfAPyAaZ33HGHKyTMD5lxNT+MhbIAaEAxCavIuIs8yIzL2mB+lHyLtQHIJ8EUGW95zZ5gbdBf+qm2GQ8yJAEYax1lkaRVAFlZ9pW0i76x3shyzP4kGzFZk+mnkmZJEWMdffvb33ZwThnWGzJibcq1ifGgOJA5mHlnLZCEi/Gg7IjxiDpZbzwzKIvCyBq67LLLbdu27VZvDDmlJjSXWOYnJg57Aq65uRlbvXrcfep37NhuY24kqAU6ziyz6SOT9swzz9rL+/a5e92OnTvtxN0n2roNG6zWaBbPDjJ/H3PlhszOyI35IyD3xJNOCrSbnc5yYjMFb9NnxYgEGuHGcuxNbNEvgX558L5TEiiB/jsl6bKdUgLHkQTeDOhzuAESADRyHwFYcYgDojgMAR8ccvITZugATcAhwBOABjgkq6oC/CQe6gWcARCx9AJ2ASoAgMi/1Q9TkjYB8skYCjC99tprHejH1jP6AKAiOysgDaAP+AHoy9LGXx3QgKSHHnrIQerFF19sH//4x23rtq2WVBLrZz1LZubt6R/eb88/9F82+/I+axDi1w+Hew+XnWrNEsC739ebZTBsrhq2XrNh2epxW3PaKXbD337VbGzU0lrdkjwkGaJfAEnGwpgA2X/913/t4EeuUbQBcEQuyBFwiqxRhACnsq5K8eI1GXTvvfdeB4oAXTLjYoWXIkSdACsADQoB2Uqx7CIfgBpgV/Smwe1h0YEkYA7gAoBFRgC52LoJGAX0MefIHms+QBKgL6VFft6AOQDav/7rvzogZSzMOTKJbyiYS4AxmWRRds466ywHvHLDkmJJ/YBY1hCZeVmXgHJlxpXfN+UYD4oI2VxZ2yiWZPoF7EqxYo0iS24xvvvd7/r4ser+7d/+rQNkWb/5iywB2wB9yvLepz/96eXMuLGPPUAauX/rW9/y/rJ2lRlXoJC2qZPxsjZQxqjzK1/5iq8NZCR/eMqxJ+kfdTJvrHV+sa7Lf15WZwA8CgGKC+NARtw8CGjLlYn9A9BHlgB95pG1gYwUEyBXGxSsb37zmw70pSgD9LWGFKtA26xfZca99dZb3aofu93xDKE9gD5ZhgH6rDWA/pYtW53L3hNhEZPS69ns7IzLaGr6iGezvuD881whqFYrztDjcQLGbdOC7fn1Hnv22ecMBtwLL7zIb11WjY55na485LkrjOwb9hDPPNYwc8R4KMfY6R9rCAWO9aFnId9HlmvXrrNmc6i06B9H5997rasl0H+vzWg5nlICb4EEAPpHjhw55dixY1/LsozMuDtjC7m48eWLLD9o+c9yQHOgyx+V73JQcqXPL6ADizUHoYIX6bau7DkwAR9YezlYsQZTpwL35GfNwQ/wwyIL6OGwRiFQOQEaWRCxzAFAKQeokCKiK3f6C0DBwgmwwi0E0LtqdBW0+M6V3Zs+Zs89+LC98NNH7Ni+l6xKQiYYP7Lcsh7JsyqWOrV3Yjlv47tfT6031LDR7dvsxAsvsItuvMHaNa7+K87OQz+QHQCRtlFgkA3AFMUJYMpYBMr5CwDBGgrQQ3FCnopLEPADfGBdRj6AaVybzjvvvGVZSvbU4f7Ne/e6tR4Qi9z5q9sBBWwiWxQNACc/tE1ZfuIgVM05ChP1olyg2KEQaH4054wHRRBFA1BOfche9QkcIwNAFSCazLNYn1HG5DpBH8WBD+DS2sDqzO0R604/ygfAa2QDmKMexoNbjIJHFaTL/ACikTlrA5CLUsB60jrnr1yCcKvidog+M4+sYSmqWm9yD0Hm1I2FnBsSKckalxQS1gUuLNSJLFkbsvozDsrRX0A0/ZTbELKU1V+uUHxPN1iseWTEbQbjlOVd42F+aJe1iVwB8KwNKQS0o+Blbl0A7/xlfrilUIZlyVTuYihYrGNeUycyZd1oXyqmAes/excZsTZ27txlq1aNeXbbXtY3EtphmScwlnJHj07b6vFRO+nE3cVNQthj9JNy1Wpq+1/e79z4KAgnn3KKrecmodF0Kk7q1JhYbyjg7I8tJ5zg+3JkeNhjcSijGzH6fWxmZjmomzhc1vqqkeBy+EauO0mS/FO1Wr2jdN15Cw6tsoo/KoES6JeLo5RAKYHXSaCw6J8yOTn5tV6v9xqgL/AlNxq+LKAjy/PyoVqprGSfLIA/4J3vKsiTg1Lf469ADgesAv/EDiLAp4OTthUoKF9/gQQBU7kYcRDTtiyksj4LTMVsNAAgBf45OCus8w6qZufs5V8/bi/9eo9N7P29zU3jp1+1mqWW9M0DcetJGqyNldzyZmpZs2bDG9fbrrM/YKdffJGt2rbdOjB1UC8gpUiwJOsoY1BQZKy08G8xjtB/UUaqLH2OAwKREz8xU0wMznSjIcWJdpE7ZSQPQF6sCPEdWY55HwApNxgpVnIPQdHg+2LykYVe49Nc0RZ1oEBQt2IxmFtZyzX3Aty8pm0Ba/WROumH/OBpm3KxewvjVdyBFFLGrbHJ114uQ7SlNafbLF6z5pCtA8jCzYY6NAdiRWLc9C9m9on3jBiM6EsMyLW3NO+6seB99slAcOeywqN9wef0UzcoAvlqW8qjFEPtvXhPq22+o5sQysU3cfFYeF/BtsyBEtVp/tTn2BWNzzQetR2Xk+zE0kQQrtNW5onT2rKHAO8E07Zai77eILSCFz9uV3u9OdR0X/12a8m6nY5b3MMeqPhel+sNa61Wr9lcEcjPeha5gNZlfNuGax88npKzP9uKQNw/4qP/T5VKpQT65Rn8tkqgBPpvq3jLyksJHJ8SENA/fPjw183s5iRJli36cYCigKkOU7GJaNSyMMr9AsCjQ1BWQz4ToBIwEkCVy4SYRuK4AAFQKRxxWwKpsrhRVrcMOqCxTIrhQ+CC9gVyBRYplwEmAhG3jdXq1p+etqk//MH2Pv20/fLRX9jSwqJV84o1kqrVKzVrpjVrd5Zssd+xZLhmu8441c6/9BLbftopVh0ds7lebr20QnVep9qXbOXnLgs978ttJ3YnAYjIis37jFGyFsCX8sRYGR+/CsoUWJYvtlxPqFO3NgraRS7UreRkAr68J1Yd9R/ZYdGNQbt8zSVX2pBlV9ZTKRzqj/yeZS0GOEmZEJhmbbCu+BEo1bqkP6qTfit+hLHFyg1905oT6FbGYOrVTRPltMb5t2ShtcxfKRzqp/oSgz8pZtonWpMC8rJqq22Vk0KoORfI1LgFJjUPlJPSrTUkRTGWl76nPTW4n6XIaP/Fa0xKm/oiq73q19xKoVcdUog0j/pcAF/ykzKq70k5xC+u2w03XdBbkpGi04PdKVjPfWPlKwqYxuBKXDuso7CuQoButcrNTN96hbIsmbssi4y3cjWjLt2yeSh+llug+ux4puvYlcuz5maBVjNWzAof/RLoH59H5HHV6xLoH1fTVXa2lMA7IwGA/tTU1KlHjx79ep7nN1cqlR1y3YmtdzrcB3sla3l8mMfAjLrEKgKo0yEu8CdLo5QAgQYd+gI2qjMGXOqLgFUMFAbBhgCNAFpsFZZlWIczxncARR1/7X7POnMzdvDAfvvV479214T1q9fZ2NCopVnFefTxz5+eP2ovvvqS7Th5t51yxhm2dv1G61tqnR6++4m7A4FJkIWspfRBik9sAX4j8BYDD41F4/WbiILPXcBSVlkpFvwVgJe1U+A4dqni33JREdgV4I0tvbpFkXIguWpOBCT1nZjCUvMly7jkHwNJWZ4FvPmOMi2rLQFNrREpfZRT/7SG47US3yIgdykCWsuyYMdAWYqpZDE4X+qT5kHAXUA5lk+sxKrvlJfMtNdisB/LQ23HcpAiq7nUuoot+5KJxqebDikGMTCnP7oBkRKq25H4GaA6tQYF9mMFLB6PgLEUOdrUXo2VFyl8Ph5uvQraTJ8rM1vqYMmvWFq8luJUSQH0vjOcKnehRa7qinPqw4ff7ZDcqshwZ5lVUyLsg+x1m6NnkK8dZ9chZif46fNDEi1uA/S8kCIAXaez6ZdA/505vMpWXieBEuiXi6KUQCmB10mgsOifOjk5+fUsy7DovwboDwL8+BCLP4sBi8CFABzlBBpj4BUDvtccrsVhyXuxZVVlBPr1fVnwYkujBjp46Oq1FJMYAKpvJM0CHOT9rjXIg9Vt28SRw/aLPY/Zlq0n2I5tO2z9+DojIreSBX/+w0cn7KnfPWNpo2Y7d0ItucWGh0asYjXr952cL86n85p5iBUqAXON5Y3GFIP3uKJBsC15OewpLNAxyI/nJAaEscwEuARgY9lLhoMKoazLwVKL9T0AteDrHCye3oZTFvpowjAK1wf1W8qNADjlgzy4cQlAS24hfOeNbkfeaB0IQAuMCiQLuAkIa3xSRuP1HitXsWIWW8hXFMdlPvVlRVdjHNxfg2shXq/La3VZWMU7SZGPNZM8A+R02Ck5u6oZlE2CwsMaimTvcg0/cZ8GFaXXLNw3eaGxD67JP7ae4zUnBU5rDaBPZ2G1cvs9oJuoF3x2oh+/ASB5na87gmzNAToA35Nesd76rCENHqrM11vg4z77OArRaEzx7eBr9pivzGJtRzz6pUX/T101Zbn/VwmUQP//VYLl90sJvAclANCfn58/DdcdgH6lUtmuA/aNDn69FwNGWQRjoKVDWAc45Qetv7J2CtANWjQDGAkgSX8H/bhlIdfhLItmbIXm+/GYdGAL1AyCf4C+g9Vuz9JKbr1uxyanJu3RXz9m23bucHq+jWs3WI6PeJ5alvft6Nwx+/3Lf7BXDx6wsbHVtnXLCbZl0xYbagxb3i+8gZLcur2eX/erP5IBsotvO2RFlVuDyrkVswhijN1AVE7jVznNE2XjOhi7kkHpu5LTG1mlZVGW24tkpvfjWwbJ1ftQAfrg/hCEkPOKYGZ3kao4wxGgjAOK4El3f8hXuMp9HgprauA9rzqbivfR/ekbbhGOb2VW2g+gS8pFAGUEX0rZ8JLLcg9jWFEeSKQEKHSQ6IBxBSAPKhXhFixklKX8yloPOyYQxiiJ0oqyo8/oZ1gTWI6DxVnfkSLBew5cq7iCBWYZIC+Erx7/kSeWJlVLk5plveCGxAD6ec9/3Ync/dzNqnnq1nDG5aC5mr4uDkBrUHtJynyswEiJl8wH92OsKMTrSrcF8Y2ArPKxshGUssR63W64/epn1u/3WCx+6+Z1Gu40wTIPhW1SxMH0euEz5sPddjLkxK1a1ddalsGgFW504lsO2tce9TVDllvm3ufQ7+bC/4XCyqpgrYTVVFr034PH5HEzpBLoHzdTVXa0lMA7JwGA/vT09OmF685fA/QHW4/BtQBdbHWjvLLL8rn8ruWqg9sGvuIATX1PAEHBozrwFfwXKxl8Rjl+YxAJ6MRnW+9TjjbioEm5DskyHQMP1Sm3IfG9S7EIgB9edXi7J+23T//WNm3ZbLt27rKN6zcUwAggyNV+SDD1FIwh83O2ds1a271rt61ZszYk8EmD9VFuCshJ7dM3xRUgFwWdChjJNx4wwpiRpazZlJHrgPzqAUySTSwv1cdf+gG7iOZGwGsFcAamEfmnyyUjToAlSzvfESOJ4gtC/ENqVYC8BxMvWbXedKDfWmrb/OKi1TzANgSQustRglLVcx/sWjW11tLSchByBRcN3KkaDatWqg5saYv5x3ff4yuKAObl+gqFSgokspCM+DflFBws5UnuG2KZkpwpr2DXoDAEZYT65IqlWxHqVMBprBArmJzvK7uz5CVLt2ROWa2V5bUB2EywMAPw+9bP+9bpday1FLJAD1WbNlQdtlrSsEpW8zXXt8w6ecd92rv9JcuznseYDCfD1mg0LaMurNrkgOj3vc14PIxFMqKN2N2K8iqrtakg7FhBFYCXewyyFuOP5ozxsx8UN6H9r+BqyQnlzmVTuNpI0aSPSjanfuq5hJIJEEdJAgiFLND46YdnlVy+qJe1JKCvuBM9s7Te41ut2BChMce3E8WzhIRZpY/+O3esvW9bKoH++3bqy4GXEvjjEngzoC/QxwEGvzY0hzoIAUnQWwr4iVmHzwnOpDxAkvehUYQDHv/25ev4gpcamknKc+DDkQ7tHgwng8w41EdZ6qQu6qS8gjPlXgHbDpSD9BVAQVkl5on93DnUYX6BbhEWFuqLEydp7AAJqD1f2b/fDk9M2PDIsJ2wJVDvOX2kuwsEFyPqoW2oEXlNwh2oFjVuKUn81XjoAzKkbSgUpRDJNQQAy7j5RebIR/2MLfT8mzKMRyxCUDgyLmTDeJGpAD5jojxtUycyUkIkucMwHuRIX+kzTCTQVlJn7GICWNKcI3++T7m1a8ixULes1wlsPb3MFhaX7OixWTsyNeWZScc8HwN1jlrW6zrAx/DcWlr0sfh4yD3gMtrk85kC9ImjKG42kCFypw+0DU88Y4oVIs0PY4HHnvFQBupIZBAs9rh8BPBOncgHGQC0qZO2JRvND58jS+rk+9SHLGkbWQt8Ug5FkH4iL2S5vIYK32/dujDnjJt6kbMSdRFEinUZi3Qv71i727IZ4kcOvmrdTs82rt1kW9ZxizRiWS9zFpm8klur37KFpXmbnJywhdk5q6d127F5p42uGjNLubIwS2vpsrKmtUmfAz98yMor5UgKgTIiMy7GIxlJcUYeAu+MG5kiE8lIwfW6BaA+1hvjRkbMD7+aH9rgh89YZ9C00jZ9Y63zPKBNWejpB3XSLmPqdLq+LkmwxbxIgaFP1Eldeh5QF/PIHperTrhdCLd9Whu6TfjR4S4AACAASURBVKKffEfB7/GtYem6U57A75QESqD/Tkm6bKeUwHEkgTcD+nIlAXjArS33G/5yuMZAX9ZqDkwOYBLfwEktvnA4tj3tfBGoxiHMwQqvOEl/OLhJigTHNoexXERoi/bh24cv/Mknn/QEUyTxgTNcgZUxQIPTHH5vDl24yuFf51AXAJD1Ga7wPXv2eCIjuPnhSqe/suTJkg6IA7wDFvgMznAS6gD8ZP0D/PA5XPKAGr7L5/CqK5uqlAfGQ+4Axg7/O8oAfaROwIzKUQdt00fGTT3wvsOPD6iIg0gBVJShLMCGZFWXXXaZc9rrpkI3I/CZIyPKim8fbn7mRzcfUoSQERla+S75COB0V4bW4K4S5ofkScwPf2mTtrdv32qrVo14EiPqXWyxNibs+ed+Zz975Bc2umrUzj7nHDv77LNsfPW4NRqBejMkRDpm+17a5xz+cKVv3brNPnzV1bZu3QYHaSG4MmQZZm2yhuBqZ6zMI30VMKdt5AM4I7cDCch4Td4EsvKy3nQLwHwCcJkX1jC5CaiHpF7MuzIXy1oMLz25C+Dmpw6yNsP/jiwb9YZTQcIYQ+bVV1951RPEMT/M+ZVXXeVtj4wMu3sJbiSddscVyj2//rU98+wzBr3kjTfcYNs9Ky8yGrKsj7W/Zcdmpn1dPvjgw57X4cLzL7YLz7vAVqNgrapZnvStky3ZQmvODk8etp/918/t1VcO2bq1m+zaa2/weRobQ6kmb0OgmaVvyJK1wZ4kMR1rg34qoRrllOX4Jz/5iYNj8lUgSxSDmJ+ftQFwZx5ZS8jouuuucyUYucbB6DwPeGaQsIu5Yh5Z6ygGShYm8M4eI3svaxkFgwzL1CmlWrcNKA4kcWOvsVZom/Hw7JLywjMLAwLPGOYHLn+eReQaoE6Bd+aceukn+RV0+8Z7ynAc78nI2v9iyaN/HB2Kx3FXS6B/HE9e2fVSAm+XBAZ99NM0XXbdETDkIOeQ5gDngOR9Dl5Z2+TfKv9wDkoy0wJ+AONk6wQgimdbV+CAADLD8gtIJusrZZXNVVYxDmLapxyHOwCAbLuA3vi6XJZY2r3//vu9j9RJ5tcVP+fgvgGQBewCVADn9O/GG290MOduJFigu10HsiguJOcB/DFmlBYUA7EJSXkBSACQSKDE2JAVQAnlQH7OcjWgPrLyAkIYxyc+8QkHnqKylPUfQENyKbLO0rayAiNLudvI/QEAy7iVSZZsu1j/Y3pM+goYB9BQJ+OgjyhOKBmykiN7AA0yuv3225cz4yIjwFTsCkVZ5oe2GT9KBll5d5+42/nOcTWpYoXu9u3wwcP2+K8ft9u+fbttWL/BPvKRa+zKK6+wVaOjlrgrdXAZWlpq2R9+/we784477OCBA3b6qafbF77wN7Zu7Tp3+cH3GtcVIgAAe8iItQHA/sxnP7usYEGFiJsH456dmXFQTiZZ6BEvvfQS++QnPmlr1q51ykTPoYA/dpLY7154wb7//e/72gBIfvlLX/K14SC2yBnBdw4dPuzr/J6777ZavW6fuukmz4yLIkbmZA8aduVhwV56aZ/d9u1v+3o648wz7Oabb1men+DiEfy/US4eeOABTxaGnL/ylS/bqaecbqOjq61SqXlsSJp0bWZm2n7zm6fsW9++w7Ku2TUfvs6u/vDVtm7DGqs0M+slbcsruLm0XYZ33f49e/F3L9nmLTvts1/4sgeWrxpuWppklvVDXgb2OkCb9pn/z3/+8742pAzJnYi1zn4gazLKDoCcfcbtw6CbHJ+ThVlJ38i2iyImC7xcq1AeKHPXXXf5GiZrMQoWShHrUrkkKE+dZE1m3bHebrrpJt+XulmUyxRjYF2yzwHzX/ziF72v3FLEbmqMB+WbDMfsDxQ2njH0U88Y3YahfPPLPkBZoS1Z/3VLMWjRL4H+23WClfXGEiiBfrkeSgmUEnidBAp6zdOOHTvmwbgx0OdA5XAEuHOoczADHDn4sIYBqgCHApy62ga0AxYAfVjEAD4cwvLR1wFLZzjYATQcyFiBOYR1RS+fZw5SwDP1AWbJfIoFnAOeHx3qlAcsAM4AsoBhynJoDxy8/h3GBNAmmyu3BCgQKBmy3OkGg/EAKAC9gD6sfSgwikFQ0CJywMJK+8gNYAiIlm+yrMAABKzQWDlpHwvjRz/6UZeV6sJqSv9RGLDUA8qRN1ZT+knf5J+PPLE0A2IBvIAkADzAS2428iVH+UF54MYDYMw4UB6kuMgVQdZ6rJyAH+THbQvgh3HKN5sxAa4AXihiWE4BZoC0zVu2uP93q7Pk/OTVpGoLs/P2wnMv2F133mUb1q23Ky671C646AKr1RtOmUjQKL7lgOkjk5P2vXu+ZxOHDttpJ59qn/rkp4NlF6pNLNC9jo2uWmUzs7N+6/CTBx+y8TWrHfRhYYalJev1bWFx0YaLvA4v7dtn37ntNgf/F198kV137XV+O4ALFuCfn7HRUTt0+JD96Ef3Ofhjzj//2c/Z+JpxB+LcOKAUkDXVlaGnfmP3/ed9ltar9rGPXm/nnH22xxL4vPdDEDq+RsR53H3P3W6tPuXkU3x+RsdGnfJRMRAoRtNT0/boo7+wJ5580vcasty5Y7fVq0PWXco97mG4mVi7PW8v7t1r37/3fut2M7vogkvtwgsvslXjo7bYm7Ms7Vi1QX6B3GaOHrMH733Q9u19xdau32LX33iTrd+wkRBVy7ptI24X2XKbwZ5kbbKGb7jhBldA2ZOiN1X8Ac+FH/zgB64cUEY3YqI3ZdysYVyqANrcuLBWUBZZI3yu+BpZ9tlnrEuUIZR+1hwgGiCOjJS0jTpRxADl3CJcc801fiOmGAPF5jAHPF9YHzwbkCUZkRmDMiaznqkbBevHP/6xP2t4DqH8c5tAnax/uQHxOTcfcnlj/yEf9hr1vpGPfpIk/1ytVm8vM+OWh/DbKYES6L+d0i3rLiVwnErgzYC+ggc51Dj0BfDlAsPBpkygsnrJ71V+2xzMKhMHTOp93qN+AC5KBH8VoItIFYgoFxEdsLFrjwL11C8OZdwFOHCxwMbAVEGD8rtlXAAAt8DWCNALzCgKQKYPCpSkr3HcgsCwyqhOQAjjAHwzdr4nqyVlZDVXVl5kwXgYoyymsSsJ8lDSL1nyxaUu9wDFKjAWJcoCfEiWAh98X77TyJIyAid8T6CHMSmoFNAlZYKyjE9y0M0DyoviMxSXsdTtGL9JPVBrprlZs9rwRGPTh49YvUYwNdl2Kx54m9QqlieZ0xnCAkNbUxOTZr3MxleN29jwqLfdzfuW1xP3Lyc7MYG6jHNxft6q9bqNDA05k4z7iqdV62XwpcNWVPX352dm3cpO1lQ40RdaLauSfRUWlUpiVVhaKoktkU2VjL3V1MZWjVqbQNUuPOxmNTKjwo7jrmiZddpt6/b6nqGV4GvNt3z/5Trm/e92fb5ZH8zXaxheilgBxiMLtru8WWp5r2KVrG6pMxO1LUl71k/6Nru0aN0ssaHhMas3hq3TzcxSsz4gPu9YUulZkxuVuQXrtbpWsbqNjW+wvrMf9ZBUcZsQ5pz+Afj56zERhYsWcx4z8bCO2D9SSpXUTXtIa1PB5VIA2GuqizIC/GqHdcTYGbf89+OgXa09tU0Z1nEcLKu4FOSsIFv+ojTEzFSsd7FPMa9qm7lRUjrq5TuKDcAdSFm/KaN98t/46P9zp9O547TTTjuYwOlZ/pQSeBskUAL9t0GoZZWlBI53CbwZ0JdlW+AzZgbh37F/vPygAThSCAR2BDIFegRoZXXjEJU7kMCA2oot9gqEU8Aq3xM40CGv+AG5yMh3X32gPoEA+dPKKh0zfsSARqCfz3VroXo1/3INkpWQcgIUGotuKOLvKA4iZu8YLBcrGwJRqpO//ApwS9kQ00nsRhGDJn1P/aReuWBRTj7OUkDUHu9rHjRmQKEUCPqxPBb6VTHrE+yJ7z1ZSnOzRqVuSZ+kZIV1HJ79RtW6Wc+StOKEkZ1eN7g7QYeY1Jxpp9fGBccsT0lCFogl/TaHINqCghVQTnZSp++0xBMiuVKE8gCYL8pVqLv4d88TMuE3FG6HvP9On1hxGkZRKzrNYjF5CoQWSPf1B69/UU/8uYCiQG28H+J1qb4JyMb7zdlIs4qlOWNFuYAuEyGaJfUUgk3r51BIwrSD0iJXJGTWs1olsTo0lCgnGZ+h1HLPgOoTaEW1zrQmtU4lE817vH7jtR3v1cExvkZOhYy1x7TG4mepnhVa23otGWkfx+1TRs8E3TJqLep7el5oTNrbsawpq2eD+qg51LNKN2p8L3bh074adN1J07QE+sf7YXkc9L8E+sfBJJVdLCXwTkvgzYB+fGjpYOUAW6a6KzjuBQxiSxnAT9lE9bkOa4FIDlkOeYHS2HIYg4xBcC3mE7nsCAwIrArQqs86lAVkVF5+87IW6hBXuRgkCHzF7wkExMBsEOhLVjHQUDtiCKFOWejjvkl5EZigjlhWUgj4PHYfEninbQF/xijrpuZBtwtyw5ECJNcMt2YXFJXqP+3ohkT9iudZYNAVLUB7Yg7g3Xe6l4FGne+9mqTBL77X9zwEaT21Ntb/auAoh/Pc5ZPULE0CeG+3qAerfOZAHhefGLDpNkKyVF8CL39g1AmJlwJvOi44ymuwIku42Kkfis9Ai0obMLZovayAuMDfjtKguSmacAu5Z1iOFAjNgc8xVJa93rLb23J5kkAVyatWlDgUYaghM0vg2fd/g/ADT77rLxUo4uHZ569fiVi/50jealxQQGyKnD1BVMWVAhK5eRskluqHvuhHt1oal15LgV6RbVAQBewFtGOgGysQcTmBaxkHNF7tp1hpjNe4yqneGPzHzwLVr/IxyNd3Zc3XOtezQEqLFFu1ob2jZxDj1H6IFaBBoF+67rzTJ9v7s70S6L8/570cdSmBN5XAmwXjxgepDjwOddHnxYA1Bt06qAeB/uCBLIAgS5yAedxhPpNLTnwTEB+kAg/UJzAG4BY44b34ViIGALLU6T2NWZa+GMwPgrbB7whgDwKQ2OoYg41YeRiUpdrSOGPLfGxVj9uKgUYsa9WhtmNFRr7RsaVSAYWDIOePKRZSSFSvwJYnsMUxBO52khTljkZDwGsWEkR59la3KWfWzbpWKegeMTwDsiu4rGCEBnz38TcP/tQkfgr/DsG7KA342utWxg88B9RY/EmuFAA0POxuzS+Uo1hx0foJQB93nyLhVMEXz2tPZVW4m8Sgl/pcwfBgXmUEDllY/cYhyjyrrL4oEzFg9qRhhWLg2V+LwGD/LtZ765gl3SLZGAHJBPtWLPExYvLnJiIE/5pVjfxQJHSrecKo3LpZ2z8n4RZuT1ByokSRBZrkcNpnUthjK7yU6Fj5k9I/qIhr7+g7As16rZsjrXHcZWRBl5z8Bqi46VP9sQIX77X4ucH3FI8SK2bUGxsIVCe3UXKTG1SyY8OF5knPOY1RbQ8+X7TnCsNAybpTnsPviARKoP+OiLlspJTA8SWBN6PX1GEVW+x0sMVAe/DwiwGQDmSAN5ZifcbhKlDGoSkAN2gJlEuKAIAA76A7QWxpjwHvilU0ZK4U6IhdXQZBBWXom7j8BWAFcgSiBdRjYKT2YoAuZUH1ypLOa7l4xGApfl9gSwG9sXIgmbyRm4PmKQaYsdVfwDR204gtqboFiUH/oDIXr4/4M9oObQFk3YukAOfAerjIU7c0g9dJNgaO7fVx+QrWaU8HxfexNpP0CbcYyqYk1SIzbsUSHPndRQcloL+cwTZYphVrkQW/fBBv4XSDZZzkSUHe7p8TmHFQLDzzLcnPMlz0/SdcWhGzUXWresiWm1iz2bBWS0m6gv9/lxuJIsNtUD4Dkw5VBDegkEHVs7VSLiUfQGa4DiEZYhWUFZfyYa2Gvif4PCVdy63tylA3r1o/J+dAxRoJNKd8hswyp8bHs4cMuSll3J0nt141c7cnuPXdg59bCs+ky41JUGC01+M1rn/Hf2OrevzEi/erFHDtH31fCmNcnxROfV8GhXiPxcqv1ndcp/a2vqNnjNobVPjVLykeejbFz4NB1543koX2kJ5BGnfxOs/z/IVKpfKP7Xb7rjPOOONQ6aMfr5jy32+lBEqg/1ZKs6yrlMB7RAKDQD9Jku2xlVGgTZzTutrWYcZr0VUqIFTMLTq0OXDlVx+7jcjyJpBIu3FArA5iWd3lFiCQT71SHmK3m/iGQNY6HfaqS4e73FbURx3kcmOJ+4CywsEvn1y55cTuIwLkOvTlBiPALWAvUBIrPgIMsRIkOcc+3wIf8kOW64MUDgFw0ZkKFGk+JAO59sSWW1n9YzDGzYzmXXzm6oPeF9tJfIsChsZVpJaELMDVesPdStrdnnW6fUurNU+ahe98LcXaDqgN2UsB10uw9cCcgyIAEk2r1mwMWSWrBn91AG4fV7JuYf0NSkI1DXz8APc8B0CTazfcCqAICGwjW1xvqrUAdLH8+3fwMMp61u8FhYM6SdJFoiqBf7L+onx4fVnfrecEtlYS6iPTb+puNE6ZWVjzGV+3i6vSyg0EgF9rjH9SZ6/XcfDP2DSeRr3mfYVaE7lUhmqWp8XY212XmQPcNLEGLnG9zBpWtSr++L3cFrOeLVbNukREVzKrcmNB+QT548oULOgxQ5TWjdZHDP4pG7ubaQysuUHlXGw9UiJoY5CdRuBayqhuCxToqn2ifaNAZT2rGLsSa6kO6lTCLr6nNSu6W+0DtR0bHrSOpegOxmRoz8W3E7rZkpJc3BrlWZY9X6vV/qFSqdyze/fuiRLov0cOz3fhMEqg/y6clLJLpQT+0hJ4I6AvsBdbp8W8o4BUDlMOTNhWxIfNoefsJ0UWUF3Jw4hBGTHl6HAGAEBdSXkOSQ5qMVfIeifLMzSGMJbwHcpRJ7/8Wy4m/KVN6uQvdcCeQR/FJS95U5b6YNBQncoLoLal5PA5ZfmNx6zxCIwjG+QEIwfjAfRQJ6AmBiSUgzGEXzHkMG7GIz/6WEa0K9Yj0fgJ1EihAFwoG7FuI+AKp7xuVeS6oPlBpmJ/UZbhmC1Gc4mMqB+Qr6yv8bpFlvSP+sTcA2MKybKaZLotLO5A5la7YzPz83Z0ds5dc4aHR2x8dNRpMnFXAZEDyrtZ36ZnZ+3o/KK1AcvkDRgesVpjKPjt51VXEADjzDW/+NFzg0Cdw8NDzmsPWOY9LOXOvrK0aEutts9PvV6zoaFhz3ZMDEBA3OZ1Li0tusXe5QGd5dCIDY8MOaOOFyPIuJf5eFtLLWtTZ5Jbs9F0OTWHGpagiOA5n+XW7/VtkToXWq4YOFPM8Ig1hhp+QxF8fHLLe8io5WuSRFt8NNwYsuHmsI00R2y43rQ0zaybM945a80dtfnpo1ZLKjZSrPVVjabV2h0bqgSgj4vOfK9jB1pzdqzTQl+yzeNjtmpoyPsIyK9WAzsNc6655N+sIe1dKXWMX8w8IeNsoIKFoYeysZJIOcbCnlCgPXsyTvimdSlWG7Hp6LkhA4KMAGqbfSHlm/rY57Lm6xnGumBdsuZZp5ShfdF0CuTTNmXEikSblBVrl5RnKezw6EvZkBJCeX7FMlYA/6zf7z9frVb/bmRk5PubNm2aLIH+X/rUe++2XwL99+7cliMrJfBnS0A++hMTE1/v9/s3VyqV7YNAH7BDxkpRAXLYwcUOSIQSE754AC0HHoe5EmyRyIjDH757EulIIZBVjgOdTKVwYXNowoMN/7kyZupQ5bCGG15lVQ7+bFmtBRbUNvzvfEZZkt5wYMduCdRJGXjv+Q5jgAucxECqEznQLzji4dqnfYAufWRMAAa5OwCCAArwrlMWMEKdcO4zbikPUobIxkt9jAvufvIMkKU2VlyoE8WBcvyiMNAuvPuiKJSVlfYYC+UANswLbSvLsPpJOegyySGg8cArDoe/QJrcJgD4cIsz9/SF/iEjUS5qfpAR5WifugH5ZIfdsmWzjQyNWCWrWK1edQB75OiU7dv/sv32md+6+8tJu3fZySeeaGvGV7slPrPUOllis+2e7ZuctqdfesWm2n1LRsctHVtjVq0FFx5338GlJ/c1F2gRO4ZX0MhwoEbEAo8LDHZxlAiAM4m4FhdbfmPA+gXAB1COq0zw9ydItd1GeQhAH5calIdGo+5uQSgYmQWLe6fT9vZRHqii4UC/GZKkERAL0IeesduzRQD8Iu4+fY8nGBkatvoy0C+2cGbW6rSstdiyLrz+aWKjQ6NedrQ5bKuHhm1VI7FVzdySzozNHthne/fssXqW267dO+3Ek06yjWvXWpNbElx+upn3bWp+1h597mnbP3XIVq0atsvOP9fWr1lnQ82h4EJkyTLIZz/CZ89+V3ZYrWHmHJkgb54B5E1gnbA2mHPWnW68kKVodsktwfOAtQU3Pvz0StAmlxrWLfsCvn3+TX3keUDZEMMXdcpAAN8/e5P1yFon3wF7V+2jBFCPnhvsTzJlsy/j7M4C+YB3EtnxPGA/sM/IeDuYGRe5IB/6wnNHlLaAfPrAc4n1V1j2szzPnwPoDw0N/aAE+n/2UVV+8U+QQAn0/wQhlUVKCbzfJDDIuhMDfQFyDkwSO3HIA+gBLoA/Dm2AL4c8YJH3BfpIPEPGUIA22WkBDBzsAocoBRy8JFkiuRVggYQ7JMkRWBCI5WAHQD/88MOeeIfEWsqMqwBCgVPAB8m6yDoLaKZOklEBFHQN75bdVssTA9E+AJXEWtdff72DAJWlj4wHhYAEQmTYRGmgjyTswnIny7vGQ9uUo37KkLxJHP3FVb4vMZJg0UcS+QDyP/7xj/tf6hS9JUAB8IF8yDQM4JGMABKyHMpVisRAyJ1ERgAfkgMhS+QgrnL6CchXP0mUxXgAQAAVQI3cJshFQD9JTMR7zCGyBCTploI+0j5AjkRHTz31lIOkT33qU7Z794k2MjJu1eqQKzqt9qK9cuBl27Pnl3b3d79j69etsWs+fIUnzRobHbdGY8RwOFnopzbR6tuzr07Z/Xuetpdmlqw/tsHysfXWxupdwccdehn8+nGhCW4kAHnAdr0GcA/sPa48QNtZ+LzjarPU7rhvPH71IeYDLvd6wcOOvz/0k5n1uj2vm7qqtbp/h8Bav0nwmIIQ5BrcWGAJgpax5msi3EvAk1Mw2+D7n/et3w0MOtxm0Dcs9oQkh/sEkmFVrdvvWdst+l3n8181vMoatZoNpamNphUbqfTtjO3rbV3as2MvPmuP3HmH1btLdsWlH7Irrrzctm07wUZHVlne7Vuv3bV2a8lePXzQvvWDu+3Z379gm7dstC995jO2Y+s2Wz0OT37IQwCAJ5kXSelYmyjin/vc5zwzLuuI9RZb/VlHZE0GbFPmYx/7mO8f7XPWBvUqMy5J2lhfX/rSlzxBG88SKejIkNsBytx9993+HdYvzw6Sa7HetM7Zk+wLMuPyHEL5JQs0dbLW5aJDedYw65J9jrWeTL8oGgD4OBAdsM4z5s4773TDg54xgH3dBkohQWFhvesWAeVWt3gAffrBHiluAQgOKoH+++1g/QuNtwT6fyHBl82WEng3SwCgPzc3d+rhw4e/nuc5Fv0dsujLd54DkYyrAAEON97HEs2hhlWb11jfdLUO0LzvvvscmHPoXXfddQ4S4+A8ZMLhThlABYc85QCdHJJxQBvtAsbpA0CWTK5knKXNOFiP+rDgoZQATgEmZMwkE2fs+6s4ATLJAsqxSpK999Of/rQDFSk4KgeoAPzcdtttPh4ADYBb41VSKsrT9j333OMg6YorrnCghDw1HrkJAVAeeOABByCA7FtuucUtiHIRAKQAihgPQJ+2AfqMm2ylUjAoJ7cnQBJtA1SQN6CG2wK5P9FPZMLcIUvqPOecc1zJAKgBaOSOAADj3wD3b37zmz7HgB8APAqB4jLoByCMWwxkjnKH0veVr3zFdu0+ySqVurWXoNpMLa0lNn100oH+//0//59t3rzRPnHD9XbtNVfbUHPYFhc6llUa1quO2GxWt+cOTtsPf/GkPTc5a0vNceuNrrU+Pvuwz2RtqyTBKs8P2WWX2ksuF3H6ywc7+FtXi5wLKJgtj7LFlz7c3gR6UoF6EnlxC8D45armPuUAd6fNDJb/2H9bydT4rnP5F0mWUAw8+Bq2KoBvu73salavhRgFDme/SYACtVp10O/xK8wtPO0EAuP+lPWtjoJiPRupJjZWyawyM2UHfvWYrUm6dtN1V9tHr77cVo+NBCUhy61Bfyo1O3xkwv7t9tvs6eeftS2bN9pXvvAF27lte1gbRe4LADoKN2sSxRJgfOuttzow5pYmTtpG/8ju/I1vfMPXE+uNdcT+EdsW8mHs1Al4RxFlvr761a/6rRiyl58//2Z9shcB29wQsR8B+jxnlGxP7DzcdNE21n+MCewf9qaUAdqlLYwJPDMwEDAelAyy3vIckyuRbvB4xrAnWMvsXfYaa1nKjW7leL4B9P1GaHjYn13sCfpPvfSH18VeJhj3+TRN/254ePh7pUX/3XwaHv99K4H+8T+H5QhKCbzlEiiA/ikA/SzLbk7TdKeAPo3JCo3VCusYlmp+OMgAkcqkCTiXdZ0Dj/JYwgGnWPwBCgoWBYxRloOSQxPAADiQ2w5tKsBV1/AAZ9WJG5CUDIEu+iTwCzjmap3XAA/ap375DivQDiscgIJbAJUTJ7asggrKZeyAc1xhKMu4qFNt8pfxAEBom89oF9cDgQ+BP8AAbb/yyivuqkCdAAplspV7hAAIVlbqBGzSNr8AGMkJWQE4kBEgH+CBxRLAoTLIB3BGncwDFlPACnKkPvqkgEO5+fBdwBDl+Dd1MqY4oDiWO5ZO5Mla4OYDKzl+7FBk9rGGp5ivc5ubn7XfPPmEu5Bs377VNq3f4NZzMtJmWWq9pGrdSs1mu2Z7J6btaDe3XnOVtfEjdy74vlVzol+DrzugXWAMespGve5+9T7fFlxNmB8FTio4lO86vz+sOx6sSzBwSJbkYgxvRAAAIABJREFUt1OdtvV6ISmbu28Uu885a+DAB6ijZPSCBR4ZKdBTG5VAYk+65Rb9zJlunAefwPO06jLhcwKEYR5SVl76QvAwFv00qXgbi622zc0v2sTcou2bXbCFXmYJwcATh+yyU3faR8893c46YY0lizOGqP1WAa79Ss16vcz2/eElmzl21IabTTv15JOMAF9GToZcBqI1z35gbWpPYnmXL7sCxl25KtzFAPI8C7jJkfK7PH6oT9PU1wUKM3LF/Yv1KuVX88JrwDh7gjrZO7rdU+C4FGH+AsjZbzyLKCt3GT23tI55xqCM0F9uzTBOaKx6fviNU6vlddI2e0KugYOB/tTDM4s9yA/fpZ9SLqhf8U1MQpZlv6tWq39vZmUw7lt+gpUVxhIogX65HkoJlBJ4nQQA+keOHDnl2LFjXyss+rsE9DkEHS4U1kkFtXEwc5jxGwd66hAWkAfMApp0+MesL5SVNVbWOlnFBPIFyHVwyz+XdvmJg3DlEsT7tMehTT/ittW+xieAAYjA0i22DI1DgE8KAv1UEF/cRx3q+iulQqCP+iVLAUn1H9BAf9RWzC4Sg1PKuQtJNVim9Vr1Ulbviw1ISoj6HyslvAdQiQOFNSb1hdeMV9ZqgSOVU/8Yr+QXMxPh3pL3YXfBCp87TWaFJFT4NS8ueOIqsuNC/w7dTJUEWs40A61m1fqU6/Wtk1Ssl1atnQeayRouOWRXVfbcQjH0YFEAfcHBHqzuBJl2HGgHPnsUnkDHqZsWZBkoOUOmXb3vAC/LAw8//en3Au+/+6nznSIGYJmyk3IF7z8uPzDZoJCAo5VhNyTsDa9RvkgMhqsQvPlZ3/36Yc4h9sCDkx3op9brZ9bq9Gx2qWeT3cR+NTFrz0/N2JH5Bav02nbu1k127ak77NwNq6yxeMzqFfLj9g3izp6YdTooBswH+4LxdH1eYCpVfgDNsdas9qj2hBRHrcXgMhVkIZczAWyBaGW+1c2XgmtVZ6xESMmlrPZPiJsIwf8xMBdrl5RsAXI9CygrxV03ByjTMjjEt4aac54bfB5iPFCQwt6VXPTMiQN86ReGDFH/xn0snp0O9NM0vWfXrl2Hy2Dc8iB+uyRQAv23S7JlvaUEjmMJFBb9kycmJr7W7/dvSdN0GegLGOu6PAbKHMQCerLqynLN+7JOx5Y9lePwdLrFgh6T9wWweF+AWQemPtNhq8ObQ1fvCYBQtwCC3hMTjPrPAS5rvLtVFEmK4vfE+099Otx1Y8E4Y+u4gEXshiBlQnVqTMhGybw0fvolCkuBcT6T4oF85DtPG3IbkVKgWweBLylfkrHqlGuOXJLi8UjGGpdbtNttBzuSD+3xuQCQFCkpdKqP77oVvaCpdxBfrVkHWQJ6K1VLAPxYqhkPwAqGnF7PrfS45HifK4lllcR6nuwpt24B9kieW4GP3tl8Ah++ALhz4edY2UO9tXrDQbmvvaKse8UHyvzAxtNpO+uMB+3iPw8whoy+sOEHD3qs6vj2B058QLIHBaM8eJtFhlrcexyY9tyaTnyAfzupWFrFGx+WGyXzyq3ba0ftoHzg44/XTQg09my4Sbhh8Gy2lZotDY3bb2c6tufApD198JBNzs7aUNazy3ZttSt3b7XdI3Vr9BctzdqWJbn1i/418tTqlvoNgccV9OHep+uMMCj18TrVGo4BtNYc5ZijWMGO92us/Grf61kQGxBkSFCZwb2v72gPRpby1z0nVG/8nIqVXT2vBN7VX61b6o7HJwMHfdAeoO7BPkqh0Pd146UYgE6n8wJAv1ar3V0C/eP4sDwOul4C/eNgksoulhJ4pyVQWPRPnpmZ+V/9fv8zMdCXZU7uOXrNoScArANaB6QszrwvN58YUMZWNMArn8ntQgdqDB5kyRN4jbNoxjcI9EnAg/cBuQIuAhPUq3LxdXysgMTW73BQA7gIoAxASLcAsRsS5WQFlwIk5WUQ1MhCGlvFVVb9lUU+rkPKlsCJPpMln/ri24H4uwI+tE3dMRCKA39jy2lsudUYYpAlP2zxpisGQjIObQTZufIw1HRA2+vjKsK/goIFcw4Y0/nk874lWMCdqYbvZ1aBnpNEUu5K07EagJyveLKtkHxLgIy5AiRjfRfAw3ofkuKGBFRutfdbg6BMQJcJqO90ekWCLxJ4UWew7gdgF4J6CaANbZFwizpDOcbu3Pwe4BvWoTj8GVxYz7gShaBdVyb8BoZ+KilXwYPvAb60G4C+Kwpucs+swo1Iklq/PmStxiqbzKv21OS03fHzn9vC4pJtHR21D524y6458wxb21uwtD1nlrQtqQc3pmypa/AV1dOwXtsdgn1hEELhCAoc/ZKlXOs6Xqvc7sTvsw6kLGtv62ZJymN8UyTwq1sA2sM6rueG5i2+VaReLOyUE6iWgq/ymivKdbpdd6WiTlnZ9WxROT0rUFLZF3pGSaFYWVOBWUfuX7FrUmxIWHYBK5KOSSaMs91uv5AkyT80Go27SqD/Tp9w76/2SqD//prvcrSlBP4kCfx3QF/gLraoyaolUKwDPm6QMvFNgCzB+q4AhcCz6pC1Wa91wAr8D1rTdGALuOsKnu8JdNIP3RTQnkBprBjEYxEgBFACEAXUBEBXfLWDpTf+oe5A6xiyoDpHultNQykpJ7HFU0AoHlssU70fW/ilWEg5oIwCR2VZZHz6XH2MQXsMkuJ5UDsCVbHSIACm+mL5x30JMi5cv5Lcg05xg3H8Dm97pRa46wug78Ae/3tPWuWezYU1PPfgVtpxUFkhWJUCqbviKPus2/SVmMoz3RYW6uUUt/Qm+OxjgWc6wndXLNnx/FAAK3yw1ocbp9eU9YS6K991OfjNFNl6Qz6AoBQWmW1x1fFsua9tzxUiJwgq0oR5vMAKU0/oqHvwWAXffhSnPLGsPmJzacNeaffsVxMT9uhvn7PFxZ6dtGWbXXveOXZ6M7fRbMHSvGV5WigxWWKVPLAG0V6HOQrXC4VCE6z0kkMsT60PuWYNWrhjpXtQAZcFPbaoD85VfIPFZ7yObxLoFrSn3vfC1cmVH27jUL7IZozLFvJDVqiSnhMhuEZ5uYSg7SWnS/U9kuHaEwLlUQiVMTm0HTJpU/a1NxUwNNWc4SlkUw6xH4PPFL0uDAIv1Ov1fxgdHb1rw4YNpevOn3QylYX+HAmUQP/PkVr5nVIC73EJvBHQj6+7BZbllhJf18egRUBZoFCAPS4jkBjXGV+Vx2BTYpf1ObZC6+ClntgHP7aexwqFrH8CMPosBrDqU2jXPZeDFTYDMgTAl2dYw/Gp///Ze9MoO6orTfSLiDvmrEyl5iFTUmoCTYCYhSwhBAXYYDOWy9WvXK4C93q93nvdr/v1Wt2r1nqrf3VXld3V/bprchlX4TKDcXkCYTDFPIOYNICkTKXmISflnHeK4fW3T+zUUSJAgEASxMXXV3lv3BPn7HPixrf3+fa3uTNAECfxWnnl92kb8sEFWxp1R2RSrBQqHoO0ycipHRlXQKAOitrA2OV4MrQCTZ6XkeDj9jWAU3nONjiyo4+6C2MDLLW9nttuR21k795wfFrQy6bz2DKF2q9xwBiDVhaOoh0FNAsn31jaOFIGzDLizUi4oeJECOOqs/xbxyzrzE1JxSomqyogVDsawCiEFLE5/1OwZnyKSBJ/NeoucwxjP0mADQ2QI91H15PMnUT2TaRegbGq67AfJkrPaLyOywB7o+TDOSMYNFWkpQKvjlt2icyuhB4rCbK+VUGXuQCyeEM4dIA4tEweRbjo94F+eNj0ylt4t2cImdomXLp0MTbMqsXUaAzpYEwq9poNkwgOUbA4HICTMiBfnSRdY+PjnjAWe2z2zpLtvOpasK9l3V3T3w7+lujuga4zdVR1/ei6o70Jxjl2AnMPpHxxrmiHirnIpAKxAy+TQZl0LKnIDOQI9EukujmIpPZBCM8h5crUJ9MazJJLwarJvnEFSccSu8iOj5FKFfqXJFEbi/E4A/RNfg0lW/U3QNSZZBeQa52/JWhPe+73Xbf2ly0tCdD/gt9Sz+jwEqB/Rs2fnDyxwNlpgZMBfRsMKphWbrjQHaxo28SoJgEXb+zc4lcaC+kdTMDTKLS2zzZNRdOyAFf7OD2GVmObbE957AQJ+uRWve42sA2t5qrRbQJTTayzgQq/Y4osGblDnpvHmQgfI/Amka9SjuCXSbnwMTY6KCC/uiqLfFXO3OxBcGd+XgkWxsZGpdgSP2GV1NrqOknKlGhunHxJm7F/UmgppkJoVdwTo55s05ekWaXKsI88VkGyRqXZvhb+0TwFVRdRx0KBvZ5baQtUQNGiQPbc0548lmo+aiMt1KXOIN8nKFO7a16APR5xnUQBx3DnCxz32HEpzFwuL8WolCJlou2mGNXI6IiAOs6jFlgyRbDMg+fWyqtaoZXHKh3D3iHSdURVFc2PoD2VbqOgk2uLY+b60B0lrVug49Zz0z6cHx5L2+lxEwEvx8N+sl3+m59LBd0cKU3modcSz2m3addhENeS6ymVQqFcwUjRRwVpPPbWe3ilr4jBXD0WzZmJby6dihavhFylIA4TUefo8KipNZDykMllkavKSyI0aVPqKMZUE1lL7AfXhl67SqOjnTTPhsfpnPNYu+CbcXRMgSttj+Pk2G3lG93pYDv65Lk4Rzx3VRWlTXlO7pCl4IYewkoZhZEB+D5zhTyk89XI1NSikk6hQvpMFKLWdVAeZTEzH4WSDz+ooL4hC5ZEcNME8l4sLUrnECiWfIyMFOLfohyqZF0yR8URGzrMHZG8DoJ3dQZIQUuhzCrGUjHZ2i0y3iv/144I30+n3YS6c3beBr8wvUqA/hdmKpOBJBY4fRb4MKBv0xX4b5uLq6BRwYlG63hDp7wjJe0ofccbP6X3tHCTRnrZHkEPJfcoH0ngQJlJHkf1HeWyc6RabZfHUuaSx/BJ2T9NUtXtc/J4KaVH+UgCCq1UqUVveBzHoXKdlBIkSKNcJuUj6+vrkCHojEy0uFgoY3BgCD3dvdjT2YHGSfVSkGjq1Ga46RRSHqUcDa95eHhUxtLb2yM3eLY5rXkqalgZl1FJYa2Yars8L21EWxH0ULaSxcdUvcY4DgQewyIrynbZd7ZJ2T8jV6pwF+Nt8liOhzZkm1qUSHn/BHIEujyO5yd4po3U7pq4zHkl2OR5KY3I+aZsJosXsU0bmBKcca7ZJtvmnPDcnE+OR3cKeBw/17Fzfrg2eH6OXSlD7Cv7wWMp88h+0EaUb7TPzfPwOJ5b1xGBM+2j59YdDtqO64jjoQwo1wDHw3ETSCsAVX451w/b5Drh2qGkK/uozqpwwctlkYPksRw7z8WKr3yyv7S15jBwTthPrk3+m5+zTc6nOiO0hzoDbFOvC0qvTmJ12KypGeCl0wjCACOjY+jr7cfhQ73YfKgPW1CLY7VTMKO5Hn94/gwszgeoCUpSNKtSKmFP5170DwxKNd658+aitq5OJD4ZwVZ6G8/Pc3Nt0BHkuXld6DyqPCvtzmuNtuQ8cT1ybeg86i6ROvMqY8u1wAJXnHe9xjVwwDZ5fXPOaVfaccaM6WhoqIeXdmVHAqEH0PEeHEL3rh0ojgwhXVuDujmzUTNjJqJMFkKWCgPQHR7tH0b3kUH0dA9KnYWWtmmob8wjV51GKpOSXQImO5fLFfT09WN35z6MjhYwZXIzZkyfjsbGBuQzzM9wEHGHKVZ6GiONLMUifJwTQw0yu46GisVthSiuiowI7ZEbfj/tphOgf/puXUlLJ7FAAvSTZZFYILHA+yzwYUCfIIdggwBFQSaBiUYrbUUWBfwECryps/IqK88SdF166aXjlXH1OIIits8iOiwyxRv76tWr5VgCC1vWj8CIZexZjIkValnFlgVtqMetSXQcGAEiy9ez2iyLTBGcsD0W4WJfbcoMQcyWLVukTWpiL1u2DGvXrhWwIhVvWZgpDFEYG0Xn7t14+eVXsPm1NwXAsljWpZdeguraahOFRgBfxlPA1i3bcegQNbt9NE+ejBUrlmHy5EZoESbDB/bBYl20EftAzXlW+mXBH60qSjvRRgSQHA8Li9XW1kjxoiuuuFxAKkGGUYAxuyi0NwthEaCy+BbbpB44QaUmFBJMUWufNuf5qT9OG7H4GNtU7X62R1tu27ZNKovyQRuxWBmP0yiv2KhQkKqiLCpGvX/OOYsNaeEg2p4Ptkmgy6JILMhEsMc555jUIVEgzflhWyxiREDJc/I4dUiUlsTPOH+0EZ8EnCxoxvGwTfZTd2+4llnbgfUQOAfs53nnnScOhCZt8n2em+uNRZZ4PM/JCse0JdtXsMtx63g4P7xGaHP2U5023b3h+mY/OW7albZhgTiudY3Y67l5/XCds1gZATMLR82bPx+NTY3iOBfLZUlM7h8YwM4d7Xj0kX/GESeHobnLgJbFmD65Hv/q4vlYkCohVxpFYXQMPV1d2PTIo9i7bz+mzpiGG752A6ZMnYqmSY1Sd0B34Ggjrg3OJe3AAmmcd84Vz60Rf9qdttm0aZP8RtCOvM54/dDJ1Pmmjfg51xDXEm0n45k3T2ykVDCuDTq9HDMLydFGtM9Fqy/CtBlTka3Oye5DyJoKg6Mo7TuEXQ8/gsGuo8jOmY7pay9D8/lLkclVi4KSlCGjs9g9hNef34Jtb7aLatMl61Zh6YoFaJxaDydl8j+YVN3fP4it29/Do7/5Lbq7urFq5SpcecXlck3mMlQ98tHTfRS93d2yBkYLRTQ100lswOjoGKrlGvNipSl2lHsQJleDQD9E9P10OgH6yS34s7VAAvQ/W/smrScWOCct8GFAX6N7vPnyBs8bOIEowR3/TeCjEVaNShKsEPzwxk6wzRs6wQ8rz9rcfwUCBKYESbzJs4otwTYBgM2rJwgg8OJxrHKpVSsJLpTqYiLggUQECd5ZmZcgj+0R+GkkX49jPwmyWZWX1TUvvvji8cqesjtAqolorTvY07kbjz/+Wzzz5POYNWsONm7cKKAmlaYiDJMvjYRiEDh44423sH/fIZRKZTQ3T8bll16MmtoqpONqqRpZJ9CnjQjoCKQIJNVxsXMQCJIIuljxlmBr7dqrsH79ulhRxOiKq5wfAfRvfvMbibKy0u1Xv/pViZarY6Y0FBYkYvXThx9+WADaNddcI8fr3Crnmo4Y5/6hhx6StU2HgFWGtSCQ5mXQeSEoJ4hldV5GbFkRmNFgRr7txGgCOAJJVttl3+gQcD61NoJeRHRI2E/aiWuDDibXEF/VGdCdAjo2XBuPPfaYfH7rrbeKTVUzXYE522Gb77zzjqxnrk1WSSVw48POSyCIZTVXnp8OASuq8lUj20pj4XjorP7iF7+QfnEe2U/VVdd6B3wl0P/JT34iztv555+P2267TXYeTNKuSVpgG4ymc51z3vn3H/zBH6BtYRuqeO3F882o/ujYGN7dvgP/eO+DOOpWYahlObz5SzFnahO+vWw6luRCTHIpQxqi++hRPHD/T7Grox0zZ8/C7b97O6bPmIEcKwMzSTqua8Hrh2uD5+f833nnneK40K66LkSxp1RCZ2cnHnjgARkPqztfd9114jTpQ693BgpYNZnzTmD/+7//+1Icj/Ojjr/usr355ptid+4q0MmgUz1l+lRUEIg8qRc6SI0U4e4/hPfuuRe9+/ch0zYXM27aiKaVy+F4GXhORpLgg2IBldEILz72Jl5/YYvIu6694XIsX70YjVPrEDkVOEz3cFIYGhrFO1u24oEHH8L+Awew5so1uE4cxsWIWBwt5aK76wg6d3dgYGhIqDr5fBWyubxQ+Lg709zUiHw+JxQfTRKPc6/bnQjfdxOgf07eI8+lTidA/1yaraSviQU+Jwt8GNA3dBQTMSXo581YQZZSPhiNVNqMRtcZvSRAZASPzsDy5cvlRkiwwxu7gnO+MrrKYxk9JNgkAFA6Dk2ggJ90Dx7LqDXBKStccmtfHxqtZwSRII2AgaCCxxFUTUzAZbsEiDw3I9yM3PH8HA+59nH+LHK5NA4c2CtA/9FHfov58xfi+utvwFVXrRW+uesxaTJOsPUyaG/fjY6OvSiXKpgxYxouuGAlPDfWg4yj9ASLPDdBJKvO0jaMbDO6SwBpS/lptU46BIxqcyxLly4RWxrJRkPfIZing0WgTZBEOxKgKZ8/Vv8Qm3B+GIFnmwTlnB9GYjkf6jTonLItOmN8cJeANtLPdC5pe9I3CKDpkDECfvnllws4FHWTuOKscvlJzXjiiSfESSRApO31oYCX3yNAZJvsL9vkeHSnRyk5/Js2oh03b94sNqJDQlBukqNN4qeem+OhjThOOiK0Jx+2c0XnhOMhgNfKxXQYdbeFfeT5GeEm4GU1VQXlBPl0IHSN2yo1bJOOJV9pd9pInTAdN89NgE0nlOud1xQd5eYpzUIPYb+pMJPKZOT16OFuPPP0izgYZrDdm4Se6kbMbG7At8+bjmW1DhpZGDcCCmNjeOnFl3H4yBE0NDXi8jWXC3VHaOTx/PDcvM7ptPG6oF3ZR4J3pSpxXLqbQieHa4jzxDXMdUQnXfNJNPeBfeb1yLXB71911VXjlWQ1x0P5/LQ355EOB6+JhdzlqqvBWKUk9BnWIq4uVlB7tAcdf/V36OvsRGbJfEy99UZULVsCH1TMMUpJDpV4Kjm89uR2vP7cFqE6XfONq7B4xTzUNuURRKwzwORoOi6+XBM/ue8B7O7cg/Xr1onj0ta2AEGZtQ5CjAwPoae3Gz29vVLxmZEAL5UWsM+13thQjyoCfU3nN2hfknEToP853dC+5KdJgP6XfAEkw08scDILfBRHX0GkFsPSKKoN2BUo8SauXHiCBAIaAmflKxNE2CCfgJ5AiM4EgQ5BggAZ0SU32vU8RiODyonmboJSLXhuBQuaJ8BXnpvgQWg4ccRUQaw6LHyf/G8CK7apAMbI7JG6w4JLHg4fOoCnnn4Gv/7Vo1h2/gpcf/2NuPSSyzFWHAOc8riqCau5Dg0OY9u2HaiUfcybPw/z57eiUioKt5eRPk3YpLqLJs9qYqYqj2giogJU9pvRaD1O+dSahMy/NX+CoJjtEoTqeOzIu9qfbdJGBK9KrbFBviqIcD4J5Pg354LH2ioqtD//5vn4fc47+6JJ0prboTsPmkRNkKjJlnzVSsZ6vEaNFXAy+k9grhFydSB4PNvkmDmPHA/7otQnTdZVW9KhpAPKz0nDIuDW3SjNEWDbPD+P5fk4Fl3DaktbLUYpNzyXOr661u1dArbJta6Jzewr15/OiYJ9/k2bKmCWHAImgYrikCsA3/SZeR8uRkcq2FNy8PPd3Xjl6ACa66rw3QvnYnmtizruNvmB0HPGRoso0zlNeaiqrYJPJSEjDTPuMNoUL/aTfdTrR51K+9pXyg+/pwndOmZ1nvi+Ji3TVtztsJPtdQ2pEo8mV9Pmki/DNUa+O4upRSHqKj6m9PZj/1/+AAN79iC7pA1TbrsZzsIFKLoeihWjnpRNZ+D6eWx5sRNvPL9dAPqNd16N1iUzkK9Pww9LqIQluFRxgoPOvftw//0Por29Q5yrjRuvESeHFZiLxYJUZSY9R5xxnkN2YNLIZHMoct1TIUgS781cWfZq91zne/C8pGBWchv+TC2QAP3P1LxJ44kFzk0LKNAfGBi4K4qiW1zXbbFvwhMBPW9ytqINR82/teqqgm6lSyg3njdvBVCabKmgl22ouo8ep0ocGj0l2CCYsNvgudi+RqtVGYjgXoGqggh+Xx/8N8/D9vh93YlQ5RSjQGIUfKi6ceTIYYnEbtr0GM47bzmuve56XLz6EowVRpCSCqpM/yNXP0K5UsZbb26RiH7bwkWYM3t2LNVopCPJqSethw/ajKBUlUloa9uBUUUg9lHBqwJAgk+dG7ZFwMh+K5DmGAkqVQaTx2jEVh0EjbiyTaVuaAIpj9HEXLU7581OMNU5oXNhn5fj4XHqfKjDxj7yM3XedG75uToQnDdN5CRtiRF4rbyrtB1NEldnQGlZ+srz2LbUGgq6Y0GnibYggOYOgNnF4fwYfXWlGuna0DwE3V1i2/y+rUSlSbf6nkaoOcf8PttUO+hnek7dwVGQrfbQta1OEBEkk3BZk8DYgDteGeRzdQL0f7xlD57ZexRTGmrwR8tmYHndiUBfAa0PUxWX9DReFRSQVQeG68ROumff1N5qH6XwaHRfnW1N0D/Z7pmua3WmNDig59XfDbW57mzJuSl1wx2MShlOEKCmVEJTVxf2/+Vf41jHbuSXLMKM22+Hu2QRSnT66LvEu1zhaApvPbMTrzyzBd293bjpW9dg0coW1E7KCtAPWKRNKhhHaO/YjXt//BOJ7JPORppaa2sLioVRofBJem28Iyljlapp3DWiXKupUWCkSgnyaVNTNE5Ud4DveekE6J+bd8lzp9cJ0D935irpaWKBz80CBPrDw8MLuru77wrD8ASgr4Dfpl7Y0T0FPgpY9EbPmzqfBNN8KMi2o6EK0nljJ5jg0walagDe6BWI8/sKPhUoaB/tyCnb4XG6+6DgTR0K7bftTOi4TH+NJj6L6GRzORw4cFA4/4899rjw6K+99jqhNFBbW8okkbpDsO/46B84hl07dwiYJ59/XutCo7tuqm/F6hzUTDcVV9kXggwt0KPj0b6pzZQypTsdCgptx0ePtaP2djt2ZVx1hIxTwwgo+2NoNjY4tXdgFODRRja9yNCIjLOm7Wp0mq8a8bfpMfa82c6kjk9zPUjhYHIqeeBcK6rYolKbujb13Op4ql10nZEqRcoQdxI4JlKVGNFn3gN58rp27TWhDocCdQWrCsQVvKtzYttRo/J2lFtBtO422BFy2zG151HPLSCbtRyMoQ1fXi4Cyjvmsbfi4sF3D+LZ/d2YVJ3Bdy9swbIaB/VgteEI6VQaoW+cA4rMRx6lTn14nLPI7IqpQ6dgfOLf7IPaSXfZdDdkYoRe51+vNfv6ZLf1c46DdtSAgK6x404VxCHX5alCAAAgAElEQVSp8PJBhKznoo67AkcPY8/f/g16d+1CfsEizLnlTqQWL8FIykPRNVr6bhQgXcnhrWd34rVnt+LYYB+uue1yLFpFoJ+HTyqhcJdM5eXde/bgvvsewI5dO7H+6vXC0W9tmYtyqRRLaxq7U9Izw9wGua7Nuhe7RsaWhlIno4xfsQsO/tx18evW1tZuh55A8kgs8BlYIAH6n4FRkyYTC5zrFvgwoK9j0wikghEFbBrhU7BlR83tiJ2CQH3PBv/2eyezJQGBRp4VICmosKOQ+m91FhR8KlBVgKIgQ99XoGGPzQBPU/Eqnc5i/4FDkpz46KObsPS8pbh24zW49OJLjHo+7/QhI3p8VtDbexRHjhwUJ6CpcQrmzmpjmR5QATxk5PAkgzSAzxRiUsB6sqiogiN7/LZtbVt+kMNgz6n+WwHnxPlWR2nivGmEV+fRdib0PQVsulZskKxzpetKgb5tGs4fkz0ZXeUrgT6PI/+dijoE6uqkqA3s9tSO/A7bIl2HnHfuPnDu2Q7zN6h4RKBvj13XmQJ9O9pvA1E7yZjfV1qRXgfqZPCziY6EjtmeU52HiaB53P6yRIwTKg6RFHUiaz2LvWUHD+44hOf2d6M+n8a/vKgFK+pTqIOPqBIgnUqJPKUgTO4spRxJTrWBvo7XdsiMI2qqAtu/A/Y6tdeg7cDxfXuXQndc1JnTY9XJ0GuT51LHVphFTKyNr7Ws66CmUkbNkYPYd+8P0dPRjqrWxZh70x1IL1yKoYyHkhcRu8NjEbOChy3P78IbL2xD30AP1t16GRZd0IrahioB+tKHyIEfhOjo3I0HH/wpdrTvxLr163Htxo2Y19qCSrmsdYulaJYf+EiJkpTCKgX6GtFngbXj8ppO5OyMHOfPPS98OAH65/od8+zufwL0z+75SXqXWOCMWMAG+kEQ3OJ53jh1R4EHb7o2uLMBiR0BVTCnkc6TgTuNABJAKC3ABvIKpBRIKE1IQYH2xaYTnMxZ0O/bwEMBmBbyUqdgYvSR9Aipmyma+xkcOHgYTz3zNB555FdYtWoFNqxfjwtXrkKG4Mknb9iH65COU8CxY4cxNNgvOvy1NfWYNnkOIieHwM1KomA5MJFzmwZhgJKhjSjYn+iYqJ31uwo+bVBm75zYYFrto86DfW4bgCpIt+da7W3v6mjbem57J8b+TP9t75ZoXzQibK8lpW+wPc4Rk0KZCMxkV+XLM2GZybZMyNaorw001TnRqDTtxV0BJo0yYVdBPJPEmVhMqVYm+k50GtXBVHBrA149n86Bjl+Bv30hqzMyMRJu7wJMBMc20LcBtdkVMrtAJp+CO0QZuG5OqDsE+s/u6xKgf/cFc7BqUgb18OGXK6KXTyUaAc7MznUhHH3KUGqBMtthsq/DiQ6IPa86n/YxtuPI/ttj57zbTvjJ1oOucVmH0qkUIuYj+CFSUYR8qYjqowew7/570Nu5W4D+nBt/F9mFSzGccQXoc3wpUmiGI7z7QjvefmEbuo914Su3X4mFBPqTqhDGdCrmOnB3g4pE99//ANo727F+3XrZuWud1wI/ptqZ4lfGVTc2MI5XLJgkFCBW7ZXPY6DPLYMwxK50Ov1nQOWRBOifkdvcl+akCdD/0kx1MtDEAqduAQX6XV1ddynQV1BjA6hTb/H0HKlgRyk9+vdEoKBAzD6rRkvtHYYPioaftLdyAzc69ulsHvtJ3XmC1J1HccklF2H92q9gxfnnI0/+damEtBvARQGlwjH0DxxGYWxIuLlV+Vo01ExFrroJgVeDIjKohIaDzof2SfupQD8W0jk9hjyHWtF5ox1sSVWqImkFVnLqKYVK+UxN3lRbqqOg3HZdO+T6E+hzd0DXNKP4VIlhWwT9GmU+F8wVw1+JRJNl77g5HAjSAvTJ0a/Pp3DXqjkS0Z/kRkZ9xiGfRUYv0e6AOSV0OI3vcBY/qEdPiowrHPh0BFRXSqjpOYRdP/4r9HR2ID9vKeZ87feQXXQeCtypcCKETHxHiEwxhR3P7sTbz72D7r5urLljDRasakVdYw3CoIJypSj5FnSi3tu5A/feey/27t+L9VdfjY0brxWqGIG+AHtB8LGphH0T75DIW3TUTbXccaDPfpCXF2JHNl/1Z/mMt2nq1Kk9CXXnLF5u53jXzu5r+Rw3btL9xALnqgVOFtGfGME/E2PTqB4Bn/J3VZFHec8KzuwkSY0marRZgZ2CazvaONE5GP87jtQxoi8AYMd72PToI3j5lRdxzYZrsHHDBixtW4igVETWjeAXBzA20o2x0S4ElREgqsClcouXQdqrgZupR7ZuBlI1U+A7JjlzYtRTwEGs1MHI4JfxYfIijid/kq7D2gCk3Ch1h1QbSnKqXjsTjpmwy6i9JiRTtpMKTnwliONuANtgvQRq1HP9UFaTsp7k6dsyrWe73XVnJ5IwPIG+BzgZ7PdT40C/LuvhuxfNxYr6NCZ5BPriDpyzQJ8gOmKia+QgBQdV5SKquw+h/cf/E92dHcjNX4rZN30T+UXLUCJHP/Thh8z5cVEV5rD7xd14+5l3cPDwIVx84yVYeskS1E2uhh8U4aXMzoYfVIS688CDD2DX7nZsuHoDrtt4LebMnSsKO4zmv59ZTy9Jwb6k4RpHKl5EnKMgCPwoCN/N5HJ/ls9kHp82bVpvAvTP9qvs3O1fAvTP3blLep5Y4DOzwMmAvg2cP7MTn0LDytW1o/FKl1AaCp0SUm0MeJad9PHkXwbTFFDzpm/AtDmxHYuL3zjeIwIox0E6k0b/QB9e3/wqNv3mEezffwA333QzNqy7Gq2z5qA8OoiMU0ZhuBujQ4dQLvQi5fnCKI7I3Y8ceG4WSDcgXTdTnm62XhJvbfqD7ZyY908G9E/2E/7FyumzOfacTybQEsAzIk+lHNqGwJwAnp8zSZfFwXgcpUJVXYeJugT65PHTMaB0Krn56hBwzVD3nSo+PJZAX52sU1iWZ/QQwfcG48fRYw8RTgT6NVkX372oBSsb0mhkyD6kO3DuAn0nBvkuk10dB7lKCdXdB9HxD/8DvZ27kFuwFLME6C9HOZ1CmTz6KIQjQL8K+zbvx1tPv42d7+7E0kvPx6XrLsa01mb4bgGhS6cgEMdgN4H+Tx/ArvZdIq957cZrMXduC/yKkSEl0DdgXh/8FTFgn4+Y1EMhnvHIfhAERd/338nns39aKJSfXbx48bEE6J/RS+gLffIE6H+hpzcZXGKBT2aBidQdx3FabO7zJ2v1039LgZdq7bNF2wGxgT5v1DYnXTnoBtifHAx/0Puy9R4ZLjMLYm1/7x289MpzeOOtN5BOZXH7bXfgkgsvQWNtPcLSCJzyIAojR1AYOYygdAwuSigXCygVS6Kl77pphKl65JtaUTN1IaobpiMMTPKtrY5znF9/HCScaMXj8qA20DjOJfj0Nj8bWlCKFkE7C4DZuu7sH2VGqZfPomgspkWgz6g+j7epUDyO2vtaXI2UH7atOwaM9Ku8KpV3NFJ+Ntjgw/ogmNLUgxJpR0iidxr7gzR+tuuIUHeqMsDdFxqgz8q4jOgL0GfqCRVi5J8xdcew1M7aB4E1Ab4XumbQrNXhG6C/9x/+PwH6+flLBOjnFi1DkTkAroOQdTAcIBfl0b2jF1ue24Y3X34TzdOnYM2GK9G2vBXpeqCEAkKEIrPZuacT9z14nwD9devWY+M1GzF3TgsCAfrGTtxVsB+RYyQ0+aFQqhyjpqUOgR8EI0EUbs5V5f80iqKXW1tbB85aYycdO+ctkAD9c34KkwEkFjj9FlAd/b6+vj8OguBWAC2aKClYQjLOztxD6RzK31bAz1cCO+Flp42+vgL7k/GtJyYUfuCIRP/aQaUS4uDB/XjmuSfw9tY3UPZLWL5sFb721ZvRMqsVTiVA1glQGTuK8ugRVApdCMvHUCoMoL+/D0MDQygWy3CcFMqowqSZ52P6gtVonNZqZPgcd3zngSD1uITo8V2HBOgfFuoN51Z1+Tm3VOFhpVUCfS04pUBdE1U535QJJcBnVVsq9RDQa6KvKuTQkeQxqjhz5lb6KZxZQvlG/cZEkl3ATSGM0jgQZvDzji6R18x5Ie66QDn6BuiLVj6LuRLw20D/LOfo86r2SNlhcqsoYbpIBxXh6B+49y/Rt3sn8vMXYebX7kC27XyMUP4ylaJcFsqUx3XyKHSX0fHWbrzy1KsoDBWx6sIVWLZ6KabOb4KfLkPAugvs2bcH9z9wH97buRNXk6N/zUbMnjUbQZnRfEpnxuQcldCUH0j+ESISLyAG/UY7n/MUhVE0FEXRG/l8/r9m0pnNzanmQQohnTDbLfHfHQAWmA0bPPO/nl9B6DjSaPJILHBKFjizd+tT6mJyUGKBxAKftwU0on/o0KG7KpXKLVEUnVAw6/Puz8TzKcBXFRXy9fXfdAIkkQ7ReIVbUjQY8WXyplbzZZu28/KhY4qYCOqjv28I27ZvwYHDexCghJbWObj11jsxZ1YrqjJVcPwIWdbrLPWgMtaFoNQF+P0I/BEUCiMoM4EvYKJkCsWwCm7tHNRMWYSGKS3juwxSgidyxmsDmD4KejhJFw3/98THFwsDTKRokbZjJy5z7jm/L730El555RX09PTI/KvcJKP1WkiMDoGqvTCqf8UVV2DBggXjx6rSEx0sUnjOiWRcC5RT1YnRbcdJI0AaB8MMftnZg+cP9iDrBvjOilmSjNvohkLdEaDPUg+xbCyj2LI5cLYDfRYFo9wm4XRAxSAP6TBAXe9RHPrHv0Z/Zzvy89ow88Zb4c1fLJVxK56LwHVRqvhIp/JwKin07O/Dlhe3oOPNDmS8DGa3zcKiCxZg5vzpyOTS3BjB3n178NOfPYTt723HhvVXi+oOI/qlgi+8HO4siICmcqfGs3OZ/BvCZfE8h8EHk2fiuORNRWOum9pZU1v9UEO+7s1sVbYfqZjlY8pPcHCcjJCbUkgJi6iUY3Z/MwoARhzHEXXR5JFY4KMskAD9j7JQ8nligS+hBSygf3e5XCbQn2tHx8+kSWyOvgJ+gj0W4lLaCyO6+w7sF5oHEzYJ/lhJVBN3T5aw+2FjIvgmJ7cwUkKxNIaGphrMa5uLZSuWYcnSZchnquGELrwwQt4LgfIxlEcPS2Qffi88t4wwqsTcCsrtZVCKahHmZiBVPwe5umnjVVJNfNBootuSlwT/73988ak7tjwo54/FrVSGUiPuTKhVqUw6cur46TxrUTBxl+JdHnL016xZI1Ka5PfzQSCmcpik+PD76micyTX/UWtTV0ZADjolWUkNC1PYH2Xw633H8MLBHqRRwR8unxkDfaO6I2uNfqHwSqhHQx3+uHrDWU3dkVRcISiR8hY5aWT8CA193Th83w8w0NmO3LwFmHbD1+HMWwg/k0WFO0CsXRDxuqKsaArFoTKOdnaj4/VOHN57BOWwjNrmajROnYR0Li1R/WMDfQLye4/1obWlBW3z29DY0MQyGdA8ARPV18JYBqcT3Ist6URJ9Vzm6Ji/oyhiOu6Q7wd7U27qcBCGY0FQYfaQ+arnhWQaOY5LLlXgpdxKrio/WltVPVJTVzfc0jp3R31d3Zbpgw2HnHUONVWTR2KBD7RAAvSTxZFYILHA+yxgA33f928JguCsAPoK0o5rhhuOPh8aqWWC5tatW0UWjwCfCZkE+QSMdjVdfmeibrttiBN0y+Eg5aSRz1Whvr4eLfNmo23JfMyd14JsNicRePKFUxGQjnykohFURrtQHjuMsNKNlFeS4llyIw8Zh8wjcBuAqplwa2bBydaPA31DpDAA/riWusIvedfq5gcl457FKO1jXG+qF6+5GZxjRvR17nTuGcnnc9++fePOnmr8axtatVfVo9jGJZdcItWMmYTLc9jVmKmjP1EJ6WN0/XM7VFZL7LwEJmIsQD/wXRxAFg/v78cLB3vhRWX84YoZWFmn8pqxNKQAfdJ9GOQ3HH3DOz971xCLyNItcUWqkuA4g1zFQWNfLw7/5O9wbE87MvMXoPnGm+HMWwDfyxiQb0LwAsLFgQwdVIZDHN01gH27DuLg/kMYGDomhcNSGU/C6CNjQ+g91iu5OTXVNaiva0BNVa049gboM57PV3snhM6H7qzFCf8C4h04jPDzn9x+cdxKNpMpBkHoh1FISo6uG0PIisjycaSmXjqVLqXT6VIq7RWr66o789VVr0+e3PDalZev3P5C5wv9t99+exLh/9yuunPrRAnQP7fmK+ltYoHPxQIE+qVSacG+ffskom8D/c+lAx9wEhv42ZQOLbhFEMjo7rPPPosDBw8I6KmpqRFwTs41kzEZ3bW19E92qvflIEQO8tk8pjZNEUpH05QmNExuQL46j2KpKNVvUk4KGcdFVC4i75YRlPpQGTsMv3QUnjMCx2FUnxFIOiY1iFJN8Gpnw62ZgYqTtxReDNC3+3AidedkdB17FF8s6g5HpnNNMN7f3/++JGsW0HrttdckCdfm1Z9QWMqqpqxOwMqVK3HZZZeJpCZ3AvQ8dAY0yn8m1/upnltAJotQURvf8+B6afgVJwb6AwL03bCE76xgRF+TcVlbNubonxDRV8752Qv0DWfGgHZW9nWiLKrLLhp7+nD4Jz9E754OpBYsQNPXboYzfz58eAgoU0uETYfb8eF6prp2KsqhNJjCQFcBB/ccwYHOfRgbGxXVrlKliP7BYzjcdUjWB0F+46Qm1FYr0PdioB9z9ccpTzE/nxPIAgUm3i8OFSP6QjMMQj8Io9GU645U/KASBEHoedQ9dSL+ngRhEAUBgX6cRBEhHYZhxkcl46YQTW5u6p48ten15hnTNs2YPX1z/dxpPRdeOL2Y8PdP9ar58hyXAP0vz1wnI00scMoWsID+XaVSiUBfknHP9OO4prwj9Ayl4hDMEwA++eSTeOGFF+TflcAX/jXBHPXRScXQiP647ngctVRA+IHjIw+XUXt40kbJL6ISMGEvIiVawAZv6B518qMA6bAIxx9EVOxGWDoEBINw3TK4ix85WUSoRZRuQpifjkq2GaUoLe0abXCCFxNxNOO1K+RqRP9EOb8vmsrOxHnQ+SFAp2wmbcUngRqfjz/+ON544w2haomFGJWOo6N21WWCNa4ZpfawwBYj+nwl9UsVnPhdSnGeE/KaXCPk27uG7uXRLqkMKn6IA2Eejxwg0O+D4xfxnZWzsazBcPRdUsPomI5H7lmAKrZdnPt5pq/3Dz5/hMgNEbmkVgFemEVNDPQP/vhH6NvbDk+A/k1wF7QhclPgxUegX/bHEKECL8WAOiPrKTh+DTJOrfD2g9EKCqMF9A30YXRsBIePHMTzL70gtRZWLl+BFctXorFxMiJfwX1M25HchriisCTimt6z8rBR7OIehCZNcy/B6c9mMltrauvfTqdTvY6DYhTyyo8CJ/J8OEHguC4zegI/jFKDQwNNvX2907u7jk7bu7ejrX+wv9VLZ3PTZ8zce8VVl//DzClNm5YvnN/htDrFs3fekp6dCQskQP9MWD05Z2KBs9wCtupOuVy+lUD/kyjtfJLvfJhp4picAfkVXyLkBCuu6+DJJ5/CCy++gIMHDmJS4yRcsOoCLFm8GLPnzMGkhgYTBZZExZgzG5iInrT5EcFLw781VTh53w6YcAtSY6U0EbMB5V+MxFMvPxMVURk+iuGju3DswFbk3SI8pxJ/N4XRcho1zfNQN+c8ZJrnoRRlzbCJDiQqGBczkvcm6nQfPzT+l1H3iB/s5xfpYSsrEahz14Ygn/NIEM85fPHFF/H6668LdUf5+0q70e/boJ3/zufz4gSSo9/a2iogWWk9bINVcs8JoC8cDzo2Rn1H4seOi8BxcSjM4dEDg3j+QC/Ccgl/sKoFKxszmOQGcCoVeKSxmCvAFNqKzBqOM0utkq9n24pSnkwoQN8J06iuAJN6+3D4H+9BX2cH0gvmY3IM9APXExVRSmsa5jyrVtPR4bXvslYu3CgNl+MPHZHODKmjH1Swd99ePLzp19i9ezfWXLEGV121FtOnzzCNxZed8vOP6+nrL5VRyzJUPO64mLwbOGCUYJcbpe7xS84z5VG/N+VkAuYW5TK5KAyiKJ+NolGS/IIwKniuMzowlOrr7sr0DPbnctXu4j3799w0MDC6pliImqtz1QdXnL/0gUtWLfv10utb3kk0+c+29Xpm+5MA/TNr/+TsiQXOSgtMBPphGH4ioH+6B8eKtPxPudkEZLw5dnR04IknnhAddUb3V69eLdE3Fj1i8SM+VK5SASIjuwoYP1g///gIDA+XgJ78W27/BwLIPcbmQLBAjW6SIQKh7gwe2Y0D21/B3refRx4MspXku4HDKp1ZTFuwAnNWrkHT/JUoIqeKfHJCAwtigC8SfgrIjvfHRAzZF4M22LYBHB9F7Tnds/LZtqe1EHgWAn3u1vChCjl0+hjNf/XVV9He3i5qRZrErI6mzrktp0oK1gUXXIBVq1Zh1qxZ44m3muxN6s6prIvPdvQf3bpw6uOcDpe07/grfP9QlMOj+4fw3P4+qdj8BxfMw8qmbAz0ywL0qdRonF2iYNaYdeM1pbKQH92Hz/8Icz1wh0w4+kghL0C/B4fvvQfH9higPzUG+hXHFbc8pHModQYieGIrQ3PjNUkXyfxHB5K/Ma6A/c49e/Dzn/8T2nftwlfWrReJzVkzZ8H3TWVcfRi7j1t//H17R84k2MsxFcDZXl2V+14GmcenLTj1yrhRFDkdbx2d/MzTz63uOtK/brCvsObY0b7Fc6ZP2zxvzsyf3vytm39Zu8Dp/vznJDnj2WqBBOifrTOT9CuxwBm0gCbjHjlyROQ1CfQ/CXXndAOl8fgjpfVSKQFipHI88sgj2LZtm0T6ly9fjo0bN2LK5Gbh4zOyq/xrfi5c5lhm8eMAfTMdBAmieicggRDLCxnTdySCGoh4iY8qr4Le/Tuw+43nsXvzM8iEBSAqSzKgZNa5OcxYtBJtqzdg6pKLUER+PIgq1TYNS9+qgsQgq4lF6kOC/3HCn1b0/SICffsyUKAvFBXyq1MpmWM6egT727dvF1UeVSxS+pO+akE1fmfu3LkC9JcsWSLRezp+dAb5oBxnXV3dGa8X8VE/AUZ19TjQN+DVPAzQz2LTvkE8u68PfqmIb184Hysn59EoEX0Cfar0GKUd2RUg0CedR/47F4C+KNgI0M9VIjT0dOPQPxDotyM7fz6m3XQzvLY2lAXoO/ClMJjZ8aI8Jx0jOsq8dhmgV0vqTpHWZ/inf/on7NrFglnrcM0114hjyLVyKr9vSiPT353Y+QyiKNqRy+X+3HXdR+fPn9/zcaLwBPv9najb/Npbbe++27lh55Z378oBqanNk367/tor71l968pXEq7+R109X57PE6D/5ZnrZKSJBU7ZAsrRP3DgwN0E+gDmng1AXzjZLGcfAzJGbxnFvffee6USKgsgsRASI/okHPNGrVVP2X/lYGvSpS3D+OHGMVQBjZ0roCaVh+CIYKviRvBdxgXLyGAUo9370dO+FUffexNZp2QAFem6jgc/cNA4awGmLb4E9XPPl4i+QWdGXUfatTukkUNF+uNVUI9TBPRwie6ezXmUp7wKDV/crnXA+aSSEgGW1k0gaOeuzo4dO7Blyxbs2bNH1oKCMOXoa5SfzgGlNUnbITefuz6as6HHMmlbq+aeCpj7GEM6vYfKItH9H8q+MzFViPayBAj0H9k7gGf39qJSLOA7Fy98H9CHAH2TY0IKzIlA/+xN7DbKO/og0A9R392Fg3//Q/R1tiO7YD6m3/R1pBYuRMXxjOqOy5038y0B+vGOGN8TJz3eG1G6F387WIjtZz/7GXbu3In169cL0KdKEz871bVh55jEay0Kw3BXNpv9nuu6v25tbe3+OEB/3NmPIvd//MlDc3t7+/57/8Ejl1bn0u1Lzl9w77rvXPkPs2bNKiVg//RebudqawnQP1dnLul3YoHP0AJxRL+tp6fnbt/3v+E4zlylyxg8empI8lSP+zhDYSRbATr52m+//bYAfQI+RvK5td44qRG+XzE3bvd4tVmbt81zKrXjI/spIN/sJ/BpgD4VNzy4IpcJAfk+c+gcwvYxeMU+VHoPoHC4HbmoIECfxXMc10OxFCDTMBPpKYuBhnkoOFUx2FJ9jhN59h/UP6XvKLI3LJ4vFkffniOCq/3794/PPx09PgjeGcknyKfjx12e0dFRSbBVWU2uD0bqqcBEoEancMaMGbJueBw/0x0eVsadOXPmuDPxcdbn53qs3MH5f2bOU7I2dZUeB/pPd/agXBzDH128EBc0V6EpFcGplOCy5pLuCo1H9OO8FYnon61An+M0ia3mOk4jWw5R33UU+3/0d+jr3IXsggWYcfPXkVm8GGW4Hwz0ZZct3o2zgL5K+HK36KGHHpKIPoE+f2M+DdDn71EcaNjled73HMf5dUtLS9cnAfoc+yuPtteN9Jeuf/SBn/3vQVCa0Txl0nP/8j9+508aFzTSeTBbVMnjS22BBOh/qac/GXxigZNbIAb6C/v6+u6ijj6AOUqV+ThA/3TblzdIFgXSSqdUWaF++gMPPCAqKd/4xjdke12iwHFBILvolMoq6u6Eau9/VNKwgHzlxCvUp1IflXZCAn4HoRsidCtwnAJyzjCcwlFUevegcrQdNRgVHXOj++Gg4rtIN7YCzctQaWjDmFM/zrU3HHsmDRuX4rhPNfHnWp2tiTxhBX+n2/pnpj3OFcG6rruDBw9KEbRDhw6hu7tbwB6Tacm5J7WH73NdEPgT7OscE7wzkk+azuzZswXk83MeS8eAuRyk8zDCz7XU3Nx8Zgb8Mc5qZj7O5nAciVLLGmMui+vicJTFw3v68VRnN0pjo/jjSxbhginVmCxAvwzXZYoqnyYplQmpphSV0Zo/e7eG1OE2xjJAP0DdUQL9H6B3dztybfMx8+ZvIL14MSqsjCtR++PUHdei7ggRTyRGjcw+HwT6XE8E+j/96U8lomc8O7IAACAASURBVM8gwrXXXvupgL6l+EWg/+fV1dW/njJlyieK6LOf27dHmbpyae7f/Of/9u+HhwfXeRnn8Hf//R/924a66u1Tzpsy8jGWU3LoF9QCCdD/gk5sMqzEAp/GAgT6IyMji7q6uu4Ow5AR/dlKe/k07X7a7wplg9XhY9UVJt9SQ/2Xv/ylaKHffPPNuPTSS00UV0DyiTsPytFWrXUF/qfSLxM9N+l75PWKMk7kIBV4MTiIELo+XGcMGXcAweBeFI6+i/Lh7ajDKDJRCQgpB8h03SzSkxfCm7Ea4eTlGHEnjbNtTEzWyEOasyjemhCpZx9OcWflVMZ3th5jRUAlEso5f/PNNyXC2tvbK3M8f/78cRoOaTt8n0CflB6bpkXePYG+gnjWXOCTx9MRWLhwoUixUpaVx32UA3imbaZrUgoxkeZEjr6uCQJ95AToP7m7C6XREfzRJYtw4VQCfZwA9MX9lB2qWOJVtobOPaBfS6B/z9/GQH8BZn79GxLRJ9AnR59A3yTjnpyjz/cnAn3uECnQ37Bhg0T06RCeKnVHk8mVo69UtCAIdrmu+2ee5z38Sak7sfPrHutAzQ//y9/+q67uo7dXwmL29/+PO/+Tk849cdG6Rb1neo0m5z/zFkiA/pmfg6QHiQXOOgsQ6B87dmxxf38/gf7XAZwA9M8YAGLiYVxwhjdMRtueeuopPPbYY7jqqqsk2nbeeecJh99zPYRBMF5cSaP4euO1//5I6o6JGxqgL0mwJgrKd1JBKgYHjBZSsm8UWXcApb5dGDn4FooH30FtNIJcVBYgFkQufKcaqaY25OZcDm/aRQL0+TCKfeY8mmipUX1VVrEXizkq5irHPo3qd591i+oTdkj5zfw655UA/+mnnxaaDv8m4CKfnlVuybnng5WQR0ZGRIFHH5xvcu9J3eErI/kvv/yyRGo1OZuRfpXcVOrOqa2NTzi4T/s1XS8TgL5kergujjh5A/Q7ulAcHcF3Lm7DhVNr0JwG3EpZEscjRvQlmE1pSQP0TT7KuQr0GdHfiVwbgf4tE4A+k24tjj53Ppzj1B0F+pzziRF95oAQ6GtE/1SDBOpoap0DKzF8p+d5f1pdXf3I1KlTP1Yyrr1smJiLDmR+8IOHbt+zu+N/K1YKC2+564a/C3z3R2tvvvjAp11iyffPfQskQP/cn8NkBIkFTrsF4oj+4q6uru8GQfB1x3Fm8cZn37RO5aSn2yGgvCa1qNkuefoEfb/97W+lYNLv/M7vyNZ6W1ubgL+U5xkN+rh4kkaGtciW6q2fUpJxzNwxmjtM6qNaB/9F1Z2UKYgTyxIyol+TGkbQ34HCoXdQPPQOcpV+pAj0GaV3MwL0UdeK/MzVyExZiTGnTlRS9EkwIhA+fg0FyJlIpFRBjY0vLkH8N1+NE6K5BKcyQ2f/MboLo0CfAJ+7OHTylJozZcoUXHzxxeLkcV3osfpdnXvuBPFzgjTSfrgzwIgtI/98j9xrAn1Kbp4LQF+cOubRTozoi0McA/29A3iy4ygKI8P4zmoL6PsVuAr0xWLcmaKSFVF/rFN/1mZ1H3dwjeNuqDuM6B8Yp+7EEX1WPfZSp6S6I78XUqTu/UD/k1J3bEdV1XyEghgEBPr/JYqiTR9XdedkV+3f/4dfXP3utm13lcPyupv/8PrHnbTzn9Z+9dL2s/8KT3r4WVsgAfqftYWT9hMLnIMW0Ij+4OCgJOO6rjsO9D9OhPN0A30iXCXjELwR6P/zP/+zaOirIgblEhnJtzGKvX2u06Hvnep4NM5udPTjypcx3YHFsozYZoQUCqgJ+uEO7AN6d8Hp60DWG4PLglmkVQRMxqtCWDsbmHIegqaFGPXqJC4vQF0qeBq5P3mPzkVcHVeAfgzuJfrI/7OAvrGP0dY/tXTpc2Nx6hwRjDMSz3kn0Ce3nqCJlBs6eFOnTjWQ1fPGdfHVobOdVL7HqD8VVbQdcvRJ/yINiPx90nuUT33WWsmK6Mt6iKk7Ai49D0fcPB7ZY4D+2Mgw/vCiBbhoGiP6DlxJVmfuA2tCmIg+OfoK9M0KOnuTccd3smRyUpKMW9dlgH7f7nZk244n445Td06munNCMq7xcU4G9DUZ147on+pvh1y3sayvBkxioP+fAXxsec2Trcf7/uTRtW9vfefuSlC69rrfXfvs/9oA+w/XfnPdjrN27SYd+9wskAD9z83UyYkSC5w7FrA4+t+NoogRfaHuqKShgil7RCpNKImAMU9YZeoEj8bv24DLjqafjE+vbWoiMKGH65nkTL5nA/2vfOUrJ1B3rGKx4zdZbU+LLWnEV+UaNQ9BqRyq1S5Ehog7CaEk+TIyT04z+fblCkFVGm46jZQTIV0ZQfVQF5wju+Ec7UBu6BCyXhGOR4oEw+4eokoGY7lmlKcvgj97CYLGaVKkhxJ/PnX//QBOOiUKPSaqb9wMSSwmEDERQfk3++KxOnBMSQgJzkx5VJkvez4mzhvBh86HzpEmr9rVZ22JSx5H+9tOnK1spOezwbbOrV3ozNYV135oX1RWU9eHvs92KK9JsM+EXNJzGKFnAi0LXFFBh33T+gkcC7+jFW8FDMfVkdkm+fzk8pOjz3OyHToLTOxle7b+vq51tan2UUGc7RTYa90+To+1nU3b/nZbNrVM5+Z9547nnBMu4woDRPGYuW66vGo8un8YT3d2Y2xkSID+ysk5TMm4SEeh1HYol4viPaZSGaScLIKAFaS19pMB+np92FKlpzJuHbsC54nzwWRXXZO6nnTcnEddL/yeRsNNhFx6JVeF6VNGdPTrjh7B3h/+DY51diC3sE04+pTXDFJplMMIFTrFcf0NcA1zd9DjLpsnDra0HZn1zZwNvvI3xuboE+iT4qXUHe23vfOkQQR7Pesa13VyuoH+T/7fTVdteXs7gf7vbLjt8hdDpP6fG//F2vfOnbtO0tPPygIJ0P+sLJu0m1jgHLYAgX5fX9+igYEBScZ1XXcc6CtoI3jSG7ANoG3Arjdnvsebusod8mbHGymfEwEN2yT3mk9+n6CNnGq5ocYcfS2IxO10RvSffPJJ0c/nTZiyiTwXOfqMoOuNlfQMnp/no2qPnnsimON5eRzb4LkZ6aVzQf59yEJDQYRU6CKsAMWij+GCDy+TRb46j6psCjWVAjL792Bo62aUOrajergHeaeIyPMRSlXMFDw/jf50LUrzliK98mLULV2GSsVHyS9jtFjEWKGEbFUemWwOHot8cSxwTJEwOgKlMoqFAgI/gOe6yKTSyGYyhpaCQGgbzGVQO2otAdqCY+dxNohWB47HM9LNzzhujl9Bmh1V1yRXBTRsk08+FIyyr2yLPHkFRZxHPbcCff2O2p3v87z6VKCprwTlBPpsm+ckKNe5jCkRYiddb3zlOQka+arUHptGQcBPKg+PYXsE++T92w6qOn8cjzo6HI86jbY9+TnPqzkCts1t8KvH8VgtAsaxcOy2E8y+8li2p+CY507J2pDiDDJm+BX4lYoZe7mMo14Vnu6u4MWDAxgdHpLKuKsm5zE15yGDCH6lgKHh/vg6y6EqWwvH8WTtcMmxiqt9bi0SNXEeLfAq/eT1w+/R1hwP+6aOn64nHkfqlQJ6HqfzpGtDee0cN5/H10YaqZRnpEQt6k7VoYPYf88P0L+3Uzj602+6WTj6YTojIJ9uhZtKm+JoY2PwyyVxvlO8JrKxvCrpgUEgc8DxkptPHX07os9k3IlOF21uO84aGDGOSZxcbwVBAOx0HOe0UXcE6L+1/e5KWP6da26/8uXI8f/d9d/a8O45fBtKun6aLJAA/dNkyKSZxAJfJAuovCZVd6IoItCfozcujd7yxsYnQRJvjIyA8ubHm7re2BUI8oY5NDQkkVMeT+BDIMVnPp8fL4zEG6KCLi16RElEJlBSMSWdSSMIQwENBHqshPrMM8/gpZdekmTMNWvWSEImvxP6gfSDN3VtkwCV79XU1MgxBHV2JJERYmrzDw4Oyk2efeO4GiY1IJvPoOQXkU1nEI6WMdw/gr5jgxgYKwpQqK2vRXNDHVpqq1B46y2898gvceTV51Az1o8qp4TAraAUBiCrqMqrwnCuHli2GpM3XIeF6zegWCqht78fvceOYWR0DNX1dWicPBk1tRw3AbcBc365gpHhYQz092NocEjATk11NZomNQrdpBJUJErpep5wz2lzHQ+BFNVkaHetRcA2OVbaiGPv7+8X+1Jikk8Cfs6vHs82GVXn8bQt55Jt0pYKjBXUaXsEdHxPo+UEdepI6bl5Xj5V655zznNr5JivPB/pOqTcsB88hlQbG5Tz+7reeH6uO/adY9H1ZkdaCSC5O7B7925Zv7RhS0uLjImAVXn9PJ/aiOuE1wEju1yXOm72l+uSx9Lm3C3gOJlDwPOzb/yb64/nol3YFsfNf/PzadOmST9tAKxtDgwMjM8lcwgaGichnc4g8A2oDssllEslDI+M4GhXl6juvFHKY8tgiLHhIXxz2Sxc1ToF06vSCApjGB3pR29vN0ZGR+B5aUxrnolJkxqF/sWaD7lcVmzAJ8fDfrK/KkGq49E1wuM4Do6bdqdDwPHwGtL5pt20TY6Hx/Ez2p020p0ktsnjOHbanefmsbTNlCnNmDSpwexzCSXGQTQ0Cq+zE8d+ej+GDuyBM2cOJl17HZpWr0YxArxcHul8HsVyReZniNd5/zGMFkbR1DwFTVOmyHpLxYX12Ceej0D/4YcfluRv/saQIkh6IM/LdcZX2p6/dWxXggyeNx6c+CCgH0XRLgB/6nneI59GdUfvOzbQv/bONS8HkfPvrv/WVQnQ/yLdmD/hWBKg/wkNl3wtscAX2QIK9Ht6eu4KguAWG+hrZJc3bEodEkjywRs1b8wENQp+FAARTB05cgSbN2/GO++8Izf/Cy64ACtWrJAbos2h5039tddek+MIGpYvXy7H8jvZXA4hKQdgNL0oyZRMxiXgpywio/oXXnghJjU0oFI2N1zeeBmtfeONN6RyKsE7kzbZJoGFDfR5Y9+2bZsU4WLUmLxv3tznzJ2DfFXe0ELSaZRHCji07wDeevsdvMbxzJyBFatWYOWy89BaXwt/53a0P7EJXW+8hIbyALIoIvAq8En9Ee39NAZT9fCWXozmtddh7qVrMFYoYMeuXXj9zTew/d0dmDVnNq68ai3mzZ+PXD4POJ7YKahU0NvTi+3btuGlF19ATXUNli9bhtUXXYTmyZNFfpSca9KcCERox9dff13AOZNNWWeAttQIvEbUWYiK9qTtCcgpU0qb0iHSKCzBKcEZ7f3iiy+KPchrp+IRgT4Bj0Y1aXeCpFdffVV48GyTVUUJogmoVOKUfeTa4NxQQYlzwjlkQqw6YppAS7DHflIrn/PPdcY54poTkBbTMghGqbfP8XAu6RBw3DyW42F7uuPA9XvgwAF50qEhwKcuP8GsRqOV5sP1Tqdy3759Al6/+tWvii1194O2JNij40Ab8Vg+aB+uY4JUrndeO7wmOB72k84q+8FIMYEk2+Q6VedK9f65ht97z7AxmHzeOm+etJnJ5Ay9plLG0MCAJBj/5vHH0ZWqxvCcFRhrbhVp128tn4NLZ00SHf2x/mM4dGgvXnjxObFnY+NkXP2VjZg9ey5q62qRSnO9BePOIueH9qRtOY/cOeM1z3VE+3A8dAY4PxwPwT7tfcUVV2DWrFnjO0lcM+oEca2xr1wLTKSfF49Hi5cptYo7dzyWNuL1uGrVSsyaNVOuRRP1dxEODiPatQsDDz2AwQN7gdmz0LDxWky7/HJ4VdVAKi1R/aHRUTn/ljffxNa338bA8AC+sv5qLDn/fDQ3Tza7Y9msOBhc65RfpXwv1yjXJNcR55LH2NRE/nbQGeD88zOuOX5OG3HN6a6HRWukjv6fAjjtQH/DnWtfQRT92wTof5Hv0qc+tgTon7qtkiMTC3xpLBBTdxb29/ffBWC8Mq5uVys4JIjiTZOgiWCHNzmCFQHl8Y2QxxL0ETgTALzwwgtyDDn1BJPKp9YbIIHf888/L8cSCPE43lwJwCRSTInKmIdM4PPoo49i69atcvOlxjVBooDY0NB2CCwIOghMCSQZTWXkn22yjxpxs50HnpvglEouBFQzZ86ClzLFhEii4Zb/gX178NLLL+I3TzyBBYsWYu26dbjs4ovQmPGQ6z6CgXffQqHzXVQX++CFYwi9CqI0lXVSiIoRxrJNiOacj8zii1Azt02A0vYdO/Dc88/j5VdeRduSxbjpppuxaPESeFI3wEPFryAKI/T19mLz5tfwq1/8Uuyyds0asRPH7aUNpconh99xxMFhsjKBLMHZrbfeKuBDKSycG3XaODd0nAh0r7vuOnGGdMdF6T0EX7T3L37xCzkPbXTTTTeNV5alHW1qFWlVdDY457fddptEwWl3jfrzeAK4t956C/fdd5+Ads4NASIBEh9KryLgJTCmM0ZgxbHz/HQOuI7UseRaIjCjOg/HzuNuueUWcfAUaOvaYDsEp+wj1wr7SQeUNlKuvTqDBHKPPPKInJ+Oy7e//W1xCHhupZtolV4C01/96lfS96997WsCUGVXKlb90fXGebn//vtlp4KRYvaT5xYqTvxgG7x+aEs6TrTdt771LbQtXIjaujq4jid9T7sORmJn9f4HHxSOfmXRpQhmLxY++u8tm42LZ9RjRlUaKBUF6P/8Fz9Dx+4OTJ82E7ff8ruYM6cFuXxW5DXD0OyK8frh2uD5OQd33nmnqBPR7upMa6SeOyMsYEfHkuuH64i7D0pZUjuxzU2bNonzwHX7zW9+U3ZneH3a9CbOD9cGr3M67Ndffz0uu+xSzJg+bXxdOE4G3lgJXuduHL73RxjY14l0awuab/yqRPSjTFZUdwj0qWjFMTz75JN44blnMTA0gNvuuBPLVq1EU2MTPMfsnPG6oFNDoK/zc9lll4lDwutoPG8opiVy94j0HgX66iDr7tBEoA+AEf0/d13316crov/221vv9sPK9RtuX/uKA/zfCdD/0tyyP3SgCdBP1kFigcQC77MAgX5vb2/b0NCQVMb1PG+uLa+pYI5RPgJ9m7evQJ8A0U5QI2gnmOKNnRE+RscY8dMboNIpCIQIpBiFZtsESARe2p5ErOMES56fAIB66LwJE1TwWAGa5MXGhacYneMNm8fRIdGIMW/mGpXTfpAWQnDMqC37yPPX1tQh8CN4btYo3Ds++vu78O6ObXjuuWfR2joPF6y+GAsXLoJbLqGmPArv2FE4fQeRHj4KJxhG6JQRpRxEqSz8YgSnfjr8xlZUJs1BUEUd/QiHDh/GO1u24p2tW9E6bz6uvGoNpk+fAT9g8qtRkhHa0tgYdu0y+QmTm5oEUNHR4XjI21auOm3G8bB6MIEvATyBCsGuPpRSQeBFAM9jCV45bhaOspNXbaeN5ya4JOhhxFqTeNUJ5DwS7NGWjMjS+eO5GQlX8K4OAaPzBNGcS0bxOT/cTbDPrWCb64jzzmirympq0qa9huiQ8DiOh4CUuz10MuxkT80zoaPBdcn+EJhxTArItY8Eowp4CWbZzxtvvHHcGVEOv9J3uJvx7LPPCiCkY0llIKWlyDzFRd84DtaBYNucHzo5WvlZbcp55LVAW/La4HeZjzJt+jSk0hlwk4tjz6Y8lItFcVyefPppUd3pmtyG7qopUhmXEf3V02oxqzaHnAMMDR/DU08ZJ3Dy5CnYsO46mR9y9LnmwtCX64XXD23Ja5IOKSP67Kv2k+Oh88YHwTjlbtlf7vbQEWN0WwtMca7oGHHO6dBzh4LfveGGG8YdB3se+W/am8cSTNOWixcvQm1tjeTgmFyLLPI+UHXoADr++i9xbE878gsXYtY3bkHV+eej7LgoSbK7g1TGROLf3rwZb7/5hlB3Nlx7HWbOno2qqvx4oT11BNm/H/3oR7Lrwd0W2p07D5p3wrYYnOA8cneC607pgRwXfw91Z0odx/jaI9D/nud5v25paelyHFs+4OPflEjdIdCvhOXrr71z3StRGCVA/+Ob8Qv5jQTofyGnNRlUYoFPZ4GYurMgroz7PqCvoIvgkQCFNzcCAAIppVFoIh1fFdQw2sXjGbVjdFMBqban3FaCAJvfzDbGE0o90x6fqqNPoETwwYg+wYUk8hIUu974sXyPIIQATmkmBDCaSKxt8gZOkMIxcSwExZWyj3IhoIifcJfdbAg3zRyFMRw9dBC1NfWoqWuCm86hMFpAxikhVxlBaqQX6D8AtzSASqWAgE5KOosgU4N802ygZhoqqXpUkDUUiCjE8Ogo+geGxD6M1vI9TZBlHwmSNIpK8EEedV1drYAlRiqpt88nj1HniOCYtud3OXYFpRo51Wg47c5jaW9GJFXFRqk7bFOTWjn3BHiax8D27aitJrvSjrrrwyj4xKRMBUx8ZdRa8zdod86ZgnGuaE3k5TxyvXEdMVpMAGgnDeuc0m6MCNOWfGpSOPupSboajed4+D3NB2GbHJs6tep0aCEufo87BZqgqpFqdSQ0T4D9J3jmK/usSZ7q7NAeXOscP8dMKo4mjQtVK96ZYbscD588F50XcumDMJKIPt9LOUZwqVypoH9gAEfdKrww6ODlQ0M41tONf7GqRQpmTc26koybSTvoH+hFoVhAJp1Dc+M0SQpXDdcg8GUtaLSeY6eNuIbYb3WSNTlZHS6CXtqX4+Ecab6BJu+zPXVe2Cb7TueSNtOHOgZKDWKbtAvPnckwoZYJ95SqNUC/OnTR0NONnf/zv6OnYwdqlixB6x13wpk/X4B+OQR8h4KhJiG9ODIikqNB6KNpylSUAl/Gk/HMjpj+ZhG833PPPbLDx9097igwUKF5J2oH9o3BAc4l+8Rx8/eD88nznYS60x5F0ffT6fQvE6D/6e5Xybc/3AIJ0E9WSGKBxAInjegPDw8v6O7uFo6+53ktdkRfQY2CFY1qKSVDaR78m+BGQZ+CHDuyqVxtVfdQQMdXTXQjiBQQ4RgQo1xwAn3SCUg3YbSNlSsJ9AX0Oe4Jkp661c52lCNtK7Do+bVttqESe4yYsmqoF2YRRBUUMQInVUY248AtszgX30+jHFGmzwXcEK4/inRpEJmxPlSGejE63I9K4MOrqkHt1Dlw8vVwM/UInTyKJVbajaUf+X3HAOqK74/nJPBzvqcOj+m7SX7mQyk4QRDGYN+AWY5VAbruvCh4VWUUVUnhcQqsbIBpAzVbxUbBi64H2yEgINVEVvZBd09sOoxyodXWStFRQKjtKoBUZRNdMwJuY5qFRt65xvQ4pWXxGI5RbazjVodHbaT20WiuvdujUWZdu/yuJl6yXQGJmcwJErQ6Nwpa2a5eC/ZFZ+9I6C6YvrJvSpnTtctzCbiWteJIMi7fIz2H1BMel8pk0Jupw6P7h/D4jkPo6+7C7y2fjctmNwp1x2PBLJdrJZQ1FlKVNWKOhSdF6ahGk04fl9Rl3xXU2rs3uh7UBnzVa00pdvq3/i7ojpzOj+0w6LjVVjo39m+OVIuIjNStOc6TglmNfb3Y98O/QdeuHaha2Ia5t98hQL/CMdGOQv0z1xmvGo8EJdaccFxUxAYhHBatsOSAmZdB6g53UhjNJ9BnQMN2Suxr01a4oqOjY/7sgf6vrnqb8ppR5fqNd2x4FSnv31x/+6VJMm5yfx8vsJiYIrFAYoHEAuMW0Ij+hwF93pwVtGj0XsEA31cAoNE+TYBUwGWDRBuA2oBC32cbEln0XLA6rgIEbqsT6D/99NNCH9EkQW7pk8su4GdCZVwFmmxTQZsN8CaCGfkson59Cg7SjKEicEtwUz4ybgSnVJaKoj5SKJEr7XqUyocTlZENy6gJihjt7UJf91HRyK9rmoym2S0ohiQBEawbqg2jslTKcR0zRgEIUQTX5XuO8PMZwZSCWOO8dcPDF+AX0kYeooBVPY2cIceoDpPumihgUkClCjj6N22i4EQXBP9W0KqAVyPcajsbNBPw2tHbiW3qsXQqNKJvO3z6noL2k4FiBWMande1qOfSeVf7EJgpaNQx2GBaj9NzKUjViLaeT8fNz3UN6Wc2oLWvBZ0Hfj6+lgnSx+UhTczNvqYU3E+0s86j9F2KqxmgrxF9An2tjdyTrsVvDozgyY4jONbbgzuWTMcVcydjZnVGgL7j0FkwKyoKHQH63BNgzQhy9D2Pu0PH6zHw3+p4aH/VwdKdDPuas506e93pmE52beq49Vz2b8PxYAOvazFY3D8X6WIFDT09OPT3P0R3xw5kF8zHrG/cigwr47oplMmlF0/POPoE+ryaWHfCZzse34kQiaMcX1O+L5QyymsyuZrUM9IDCfTVmdT1os6LPY/2mjoZ0Hdd9/uu656miP5xoH/N7RteC5zo33ztm1duT25riQWSiH6yBhILJBZ4nwVOFejrTZ0NKBjUG7U2agMuPW7iCW1woMBUQY/9t4Ac0aI30X5yvwn0yRcnt5nUHSY0inMRV7hUwGCfm20r393up4I6je4rqBJCRMToqQED8MiZ9+FFIbxyRVJ0QzeNspNCicmoTLqNQmQRojoKMNjVhYP79gpwnzpzFibPmo2K9MEAFUr6USrH0G6OgwwCd75nwIMp/qS1BAwAM0BexhZXMWUhr4mgS8GHRtxtEKvgSedJbXN87MdnS21pR3R1Lmxgr6CdYIgPjViP9zUu5KVOlT0H9jzp5woYtV39W0GgHQW2nU61w0TQrmPUvutOgtpJ37cdgYmgVdenDcQnAjvti7ajtp643vXziWtdryXbybLbknGII2qi7Q7D8rL9xGXiojtVg8cODOOpjqPoP9aHWxZNxZUtzZhRnYFbKcGFL3r5ZtwOSOhh4TZzgZlkXJ072wlR8K/O1UTnxd4NYlN6rdkRftvWaiedB7X1RAdR/5ZiWVLN1zhHdJZz5UAq4+7/0Q/Q27EL2bb5mPn1W5BjXQ3XQykIBexTR1/WJJ+M4jsRKgT3cc6EbG3EjjTHRcrOgw8+6lU9egAAIABJREFUKPx77hryN4a8e3uXhsdPdPrURjqnJwP6AP4rqTtz5849+uk5+gbo+5F//Ybb178eOPjXCdA//tv1Zf5XAvS/zLOfjD2xwAdYQJNxBwcH//hk1J2JAEkBCaP2pOrw5qtRXb0525QTBZF2JN0GgRpxVfCpkVCJ5sdAn6CAN2ECfSZx8gbMrXVSd7hrkE6lZWtfQZWeywbBOg4Fl/qZHU09/p4jhavkM4cAm8WzAmRCmOJcXhqBk0KBkfg0C2wRSETI+D6OdXWjs71dgP6cuS2YTBWSFDnOZAxHyLD4WCUwuxWxE0M6heemTHSfnOF0Sl6ZjHwclDP6aKrgCrDgd6jqE1M71PmyQYbOB4+xgajSe/gdjdLqPPEzpSrw3/q5zpkCNNt+9nf0c9vp03Or7dUJ0WMVFKrEpM6fgkAbFOvOjLZl7zroexPPbe922FFj/bdG50/2mb1ubCCnOyH2uewIte1M2etRdzDsiLnaQXZ7rGq+antNFiYwJ90mnU6hUmZxMlJyHOSyeQH6j+8bkog+gf5NC6fhcgH6aXiVElIRHVY6j8YxoHpNpUJwz3+THmSKQKmDon3RNaDXua4NdZRtB4/v8XN7HpUyZ4NlXY+65tSJUJvy8xPXrgH6BmDnUBU4qD1yGLv/9q/iZFxWxr0FuSVLUPFSkozLq5ZAX2xIbj/H7Tko+YFUxuVuGt1qnpN9ZNsMJpC6w8g+I/oK9NWx1d8Xvdb0fXXObAfRXrsAyNH/i3Q6/YvTA/RZGXfr3eWwcv01d6x/3XWif31dEtFP7vFa5DqxRGKBxAKJBWwLxBH9NuroT1Td0Rub8tftaKoCFhu026Ce/2YSG2/+WglTo38aMdRIGG+y/Iw3THJdhe7Bm3PKAE3eiKlsQvlEgn3KS3JbnYopBPrK0VeQpFVi2T6dEKWsaP806sh+8FilHh1XQCGVwfDhI4fg24fP5EH2UTjRWdn+Z3Qw8siLJ2hwgMBHX08vOtrbEfg+Zs+di9lz54gjIAI+41FJAzB03GkmHAsP37zPhx1d1eP4vlARJEGZzsNxCoiCTDvargm6Cqz4XY5Vj7WBrgJ3pWuow0D+vUbbFQjy/Hoc26KN6fRphWP2k+e2o/vKcWcb7KPy+NXpULBk03s4bvs4Pa8CY56Tc8bj7Hnk+e2cAY5BK7FqVV49r64RvqqDqoW41JHV8WtytL1+JdIej4dtaB91rmwwqzQmva6EX6/R5fhCUsdN51HbTKWoI09KGd1FOrU+gtBU2SXNfjDbgGcOj+H5PT3o6+/D9Utm4cKZDZhdm0WNE8GrlDE8OCDrOZvLI5VmQjiTe8V3HE+21bEoDU/HbDtbujZ4jFaxVXvbO0EK2PldrZTNMfN61Oudc8nPNEmc862J2fyM15Y4IzHQV9WdmiOH0Pm3f4X+vbtRvXiRAH2vrQ1hKoMi6YR0vHN5WT+VQkGuzVQ2zQtLcmtEqSsyOxC6fpkHRClZ/tYQ6DOYwIi+UsFsIK8FxGxaoDqsEyP6BPqO4/yF53mnDehve2v73eWocsPG29e+Hrn4vxKgn9zX5RpNzJBYILFAYoGJFlAd/cHBwfcVzFLgSSUVjeApOBQd91iZRW9sBFO8KVJdg98hwOJNlKoUBPB8aqSTbTPxVlVi2K4qd/BVInqs2hmDU0pmUhufGvnU5KeEImUZBcwKADcKGmyTqh2qXsO2qCpD6UDtJ18JLqgSw76yzxwP1VrYV1YgZQReI5R0WIaHhlAoUM0mK23V1Naiqroavs9kRtYoCkQKs6e7B/v275O/p8+YgdmzZksBLqWi8NwEH9Lm8LD0k3YT5Z1Y/UaBOUGEVmnVfAf2k8epkpECSQIuezyqOKSAWwEt2+GY+eS/+T7Hw/bUyVLQrYpIfFVARKUaLRCkUV/2l4o3qlJDu1GBhLbUyCxf2YZWP+XxXBtiy5qa8cRgtZMq2fA4nkfnh+NRp0SjzTwvj1O1IdqHbSqgVBvR7rQR18fJxm1H2dkej1XQqWtDQb8mn9M2OkecL47b1tDXhGdV0eG8c644P1To0cq5bJfv6XFsk0+2SfWZ2tp6WXvMRyHwrfhFlCtFjBXGMNg/hD6vGm8OeXizp4Bjg/24btFsXNE2A7NI3RkbRlQYwSAVcsoleOk0auonIS8FvSB0Mt2h43h5Xl0f7CPHo7bUV3WYeJ3TBnxfx6MAn/ZUB1DXJueSKkJsU+dFnTWttqvryFS1rkF1dZXkrJjr14MzUkRm3x503/djDOzbg1TLXDRdfwPqVq6UZFxkMnAzGfihqWBbGB4W1Z2KX0Z1PVWz6k0tCObBCB0Icj0S4BPoM6J/5ZVXCtin7KyuYa5fjluvWXXy2C/9zdLfNzuiH0VRh+d5f+G67s9PS0T/P266atu2d+/2g8oN19yxdnPKi/7P9UlEP7m5J0A/WQOJBRILnMwCVmXcu8MwZMGsObp9T2BEwEM1Ct4IeTPX6D5BGuUOeXPX6C5viLxZa7VQanbzcxbHoR61AkQFamybAJ7a2fwej6HePosIZXNZieorWGDBrv+fvfdwt7Sq0n3f71tx570rZwoqkrOSURQQU1OAlOGonTnnuc895557b997zu2/ok93q3TbtlkEMWNoW1QQUQxIDpWoRCWqdg4rfes+v/mtt5hs0bbtQoJr17OfVXut+c0w5pxrvmPMMd6Bfz4JdeDPx6oP9z11NqBmLOTBj/C5Y5njsAa8wJWOi4/7aUsrbcM7j0sQNHmMBZ9/qP/MoGGFgPHgt0u90CzSRwAAbdvdwCCWsUCFiewYB21TLr7ep5/IBlcBeNApd+aZZ4bAP2cPpp/UAfWj2wacwGm+efPmACjjHwAIbQNWeAa6PzjqAVV2n7AiBr0kY+GXvjFuZA/48g0KQAUQh3yYI/pM/5C9KRfDjUcniRB0g7RN3fQNvn9k6SRcrCnGA489dTKftAfnPPLkmdiqD9hDNvD9A9aoi7aZR2exZX74jARUyIh6AfkkeKKvVjToJ/JhPM6iy7PIksRayMDUm8wna5FyBICznujnBRdcEObeWWxZw+wJZM3YkRHP0kfWe5yV121DFcp46Afz44zNtG3LPuNGRoyHepEveQ5I5AbYx02N6yFA/uT0WOjnzx74uY4V+3VkeK2OlBdoem5Wb96wUpdvWq2VvUU1jz2nscPP6rFHHtFzRw4HKtczzz1fS5cvV39vj4qFPDYEWdI39g6ypC+sIeTE/JjyFPDOZ4yHfBkoTuwfFG9oVSnHL3230s/aYD75YdxkbkbJoxzzSTnqYTzsCwwArMv169dpyZLF4tYrV+xStcenlOzYplEy4+7ZFTLjDl19rZZcdJGSao+SUjkw70zNzgUFfde2bdq1Y7smpyZ01rnnae36dWEdlTrBuqxtFBHmkGBcqF+RObFA9MHKmueGPlr5tNsP+4yxxwYFKxEA/SRJ/qZYLN55woD+w4/jo/+2q2++/OfFYvm/XvXe13WDcbtHfNei310DXQl0JfCrEgDoT01NbTp8+PAtrVbrhjRNVxvoc6Bz4AL0OfwBLxxoABcORg5BDmz75BpQcRCScZaMofBQYx3DCm8A7V4ALMhoSiZODnkypGKpJ+FSCfrCTmZcwCcJhL75zW8G6jsABfSaF154YThYmw1oL3MgCegjWRZ1AspolwMb0GfXHkAehzaJk0jOA+AHfMDkw1W9M/1yUCMDQDnJmKD2BJTSR7dtVxT6CGAAwFIeGQGIAQwAScvUwYyACpIskZgIOZJECKUA0Ec/7dMMmPrRj34U3JYAJ5dcckkYD2OLLY3IFBnh2oT8UQa2bNkSAKXdIuwWxFxyM4LihCKELBk/MuKHMVEW0Md4yBDL+AB9ThzlOj1u37gwP8iQrK/UzZzHft8oTT/72c90xx13BAUHWTLvjM2xHowdqymA76tf/WoA28jo+uuvD8/Yqm/XKwAk8408WZ9k72WNANCdH4A6WWPUSTZXfkjwxJwzT9RpCy1lAdokg0IZYj2SIXbFihXHwaldXJgfZ21m3pAPawNgbNcp3yTQzy9+8YtBEWauGQ/g0OOxLFEUvX+YYzLJbtiwUcPDC1Qh82sL96uGRseP6rHHHtUXbv+ixsqDSje+Tu2Vm9TIWnrT+uW6dMNKre4vqzV6TAf37NRdX/2qdu3aqaXLlukdW27USaecrKGB/kDTSR9pHyWDtY4s2SNkV0ZxCsp3pXLc3Yz9z75hPDyDgoMsUbC8hj0/yIi9QyIuPmNdouAFsF2C5jO/YWN+KMNaR0b4yJMZd+XKFWF/26KvyVkl27fpyOc+HYB+etJqjVx7nZZefLGKvf1qcpPQyjTXucG57wc/0P33/VCj46PactO7dM755+XZt+HWKpXC2BkPbDusDdpm3xKQiyLoGA4UOyuV9JV1wxrjfb6HbKSY77rTsej/TZqmJxzoX3Pz5b/IlPzXaz9w6aPd860rga7rTncNdCXQlcCvSACgf+zYsc2jo6O3tNvtLUmSHAf6voYG7AJIOdQA7vwAAAE+AH3eN8jncOfgB6jwC9jjCpxstvZhjYMWAZyAU6zqAAVA7HHXECyXneA+LIdf+9rXQj+wrgKoAKfB17djmaNeLKwoGAALDl8s/9Tr+AD7dwPmqBO6TsAfYBPebIAxY7BbCHVipQb8ADqJCwAY0we72Ng3HXmhPACkeQ+ACBWocw5YcQD8YuGkbcbPzQTg1Fk4bf0GYAC2KfPlL385gC3kw3jovykpASpYHRkP4BRLMDcEN998c5Cl3a5QrOgLQJI677rrrnAzwbgBc/b/t5IB2Kaft99+ewD+KE2ANP/4NoN+oAyiODB+5vw973lPsMLHbjOAKsAjysAnP/nJIGvmh7Vhn2dkZHpWFKbPfOYzQXFB7gBexmOQjZyYY9YbsmQ8AP13vetdYfwxdz9gmucApx/5yEfC/1GaiPUAlDNf9rdGoQWU48YB8GQcH/zgB8N82vWKsdMXboZ+8pOfBMWF/iAfQGJIvtZohDoZG7LFUkzmVV4BkPST/lKGX56nLwBjlFqUYGTxp3/6p1q3bn0Ium01W2q1iVtJNTU9ocefeFx33vFFHSsNKDvlPDWWnKKZ2pzevGGFLlq3XOtG+tXbamji8LP6wh13aPu2p7V85Urd8K6tWrpiuYppolaHMcnjoV0S0wFg3/e+94W1gUycgwGFkHlClp/4xCeCIsZ+IMkU3wnOp0HfkQPzgyxR8Hj2/e9/f1jrvmFCpswP8uJ7BeUBQP3Od74zzNHSpYvV7Cgi+OhXG5nKu5/Rzn/4SPDR79m4XiuuvyG47tSUaK6VKSNRV19/qPO73/627v7X72hsYkzv+8AHdda552igfyDE3TgfgjNqf+pTnwrzg3HCzF4xXSvzxHeVb/dQGPibMTImFLffL9C/4heZ1AX63bM9N9J05dCVQFcCXQnMl0DHor/50KFD/znLsi1pmq6yBdZXz4AUXA6cwZaDjEMaCxYHW2xZtqUXqxhADfDA4W+gYIsxdQICAOaU46DFRcDuMCTygWvevuWAcUAsAATFAVAB+OM5+LDzANWchcbuB/QFxQSA7EyfzwezFsN7HOoc0lihAXI8HwJ8O4GSZgHiZgN3BoAZ5Tweg2jK8QyWQeoEEAACkI+BD2OnfsCOXU5QIrAM0s+QxbOT7Mngh1f6h1sOwJW2qdPZaanTsgSYAYoZP/1DnvzYkg+4tR8+c4lCAsCibZQ1AxradPyF2Uj4jPGg2CHzeB7tf8+4GQ91YrG1P7fL2m8ZuXMDAEinbeqlnbiclQhkjkyYQ8YTK1UeO2W93gDKzKXHSRnfojjeA0WDPiNLfh0A7Ff737MukSX9RCHyTYfr9E0WawPFgL9p28qI27M86SfjQX5Ys1GI3KaVX9q2csmYmAdkmfvnwzhLkjbmHLrNhqamJrXnmX0aLQ3o8UafHjlW18Ejh3XVuuW6eN0ynTzcp4F2S+V2Qzu2bdPo6LEQW7J2w6Y8AJxkVK08GN7uS6w3r2HAK2vJ4NXKEP1iXgD7vDKHKEQORnbQty32yIc1Rxt8b9hNK1b6eQ/FCUUVGdH28PBQcFXCR58+OjPu4KEDITMu9Jr9p27W2q3vVnHjRtWVdFh3kkCjWSmXdfjAgZDVeq5R04ZNm1Xu7ckZhpTnCvCtHLc4KKDsNZR5vmPog4PCHUDPfub7kL3uNctNBu5Lsaxi151CofASWfS7QL97qj8vgS7Q766GrgS6EvgVCfwmoG+WHQ5rDmlADwc4B7KDQm2t5MC01dzWcAcd8jyf2Tffh7sDLw2EAcAAOYOKVjsH8JTDgobFGEsnhzDWNtxTQjIbwG6Hg566KW+2GPpnsGvAa8BmIEYddu2hnwZfDrzkwLZ7QeyW4DEbLPgmACDLDwCRn5iN48XALHXH7CvUE/eVv82CYnlQp4NhHSPh5zxvgEYrF37PY7FvPZ97TO6nx21GnTibbszAZCXHty7up5+z3CnnYE/e8/z4fd+y+DnffDBW0znayu/bBp6hHsvFYIz59i2CF7vn24AbhciKnG+tDMr8rN14LDcD07hOy9uv8Tx6bqzcuB2zCFnhdP2eJ5eL1yHzA/d9yI4lqFVJnhbS2wYQ3GpkmuwZ0Q8P1vT9HQe1d/8+Xb1hpS7esEJr+iuq1ufUW5SaNSg5m4FmJ6305PStBJ133LUiYJqz+XSoJ+N967lyf5G791zMOOR5spx9u8H4rAB6LcbrxOuSOvPvFpKE5Tka8rkpqqfR1shzRwLrzuFtT6pn00atvXmr0vXrQzAurjv8khk3xApwG9CohyzAZVi9ECR7up0rwZ5zFN9Pf/rT4RYLxh1ue1BE7VIVK2zcOLCOvGbt/uV97HnvyIlg3C7Q756/L7kEukD/JRdxt4GuBF59EvhNQP/5wzU/EGOAHoPgGLzancVWfoMsAJuBp0HEfIBrMO3DstlJ4sP7WPQB+rj54NeN+wp+2zmKz5kz3L8cGOXg3OCT/hqcGJi5HQMVPx+DOSsvMdAzuLH/t8s7kNXyoH0rLgZwvNp6bfBqEGTgSz8M9Kw8OG7A71vJsOXdVJCu0/MVA1e7BLlOz1EM8PyZrZcGarHs+L8VN1t2aQd5xH72Vhyo05SVPOugTrfB5/TFNKdeBx6L15AzlHpu/YyVB/qCXHzj4JupeJxWLh0HYcU1Vpqs6Lmf/I18vYbcXqxseX6Yb++BGMhaxvGas5IS7zOX87w+r5BBrEmyNanRasASGRJgBf02SzXTv0jf3z+tf31yn/bs2xt89C/btFon9VdUnJtRb5qFgFboNAlyr7UCSWcg66SKWFm0EoLczZPv+Y+VMt6Lx2MZei8aRFshjBUGK7Lz15XH7TUWBkyyq06OgSxLVa61tOC5I9r78Y8GoF9Zv16rb7hRhY0b1SqUQlbcJlmEO+MqoWjCjJW0VUeBgVozUGXlFLfeI7ifffaznw1B2AB9frmN9HqIlct4jJZXrNR1gf6r7yx8LfS4C/RfC7PYHUNXAidYAr8J6PuAxqLr/8cg2WA/Bp8ux2cGPT4UY2ugyxnExSA7gOIOwbfBAYcvQXr4D19++eUB6OPnHCyvjdztIwYUBuMGFK7HoMqg0P7eL2YF5j3XyXO2LsfALAb1PtztvgQ4pP5YSbB7kafRiohBoWVqxSCeboNAy8oA2cwfsXVyvqXYANt1GEgZQHkeYjnynkGOn4vny0oAn1mhmX8zYWuo3UIsL68jg2I+9zqL14vnLcxzcN0gf0Cu2FlpiufdykNsfY3XXTzPni+DXMs8XjNWFuMbqViJjNfTi7Xt8bmeF9u+/iwGyvG6yucbWz5uJmkIxi2XiyLVQzNram66pun+hbrvUF3f335Qu/ft0RVrFukNp63VKSN9KkN/mTTzbLo5C79a5ItNc1Z+AK+VXQNvXucrx56XeG3G68fPWsGykhwD4Hjfew3aHSiem+fXY04nSkK8/L0c6A8fPqR9n/iYjmx/SpV1p2jFlhtUIVN2oRh89OsoBsU80JdkdiTMIodAncy4uAQy9iy/OfM6x2WHzLjcHppHH5ecWCnh/6xTXMO8bhxf4fF7PiMFumvRP8HnVre6F5dAF+h3V0ZXAl0J/IoEHIw7Pj5+S7PZhHXnV3z0ObhiP3wf1vbDNXiND3gDMltQbaU2ePbhatBk8OD3YdzBxcAgGf9ZrPn46APy+YW5JCRiSnI+7BgAvhhIicH1iwH7+Z/bt9t1+W+D2djKGwPouB/zAV4MAiwLA6i4fQPuGATGsnNfDC4MNixvA3QDRoMqKweeK9fjdhibbwfmz6tBawwG+T/lfEvhmwaPxX32/PjVbh6xVd9y9twYhMXKhdeD1008Rwb+MRB1n60c+bMYgMd9t5wYR1x2PniLQZ3L2l3FYzZAdD2+RXDbsYJhxWe+vPxsyIor3JWKamXNkDBLaSdbcseif8+BWd391H49s3ePLlu9UFedcbJOHu5VYWZaPUkr56IPQJ9cz2lg5yEYN4mUKO/b2FXMt0Pu/3yLP333umM/WjnzWLzW4u8Ay8/P2r0vvu3K28Uun/vo53NdUW9LGjj4bAjGPbrzafVs3KBVN9ykntNPV62dqM54SIrlzLjcGJEYLJVqIeN0DocYt9cha55bQ4A+LjwEveMeCFUqe8m3RE4gZqWUsXmved12gX73oH25JNAF+i+X5LvtdiXwCpZAzLoDj34M9A0SDd5iABv/fz7w83DtasFhajeLGDz5OYMw2rHrB+4FKZa8Doiw6w7uO9Deca2Ojz4HNNR7WSvPKBtb2aygmELPB3FsGfZtBP1zcOXzbgJ50ixbk/2cXTo8vnhMtm7TF5eL5RODHgMoKw7zAep8cBzPx3wrtN1k4rbmW9cNnGNQ6bEaqBksew5tlY37FitvPG+gH8/jfLBnQG5ZxuDQbVk2nkeeicGzbxA8druDxW5OBtH0yf2Mg4ztIz9fljE4i5Ugy4w2XR/Pzr8xMTCOy8TKgOU63wJuJSG2elvZsOzzOgHpZHTFEo8luqFM3GS11c5STfV2fPS35z76AH0SZq1b0K8+fNOzumohiLqdB+GWoOlsqsDNWceFxa51yMtuVPFtFH01kLeMnJgujqHwemBMZrXxDZvHa/l7rA5Cthubb4BIXIdrPkA/KPWFivqyVATj7rj1wzq6owP0b7xJ5c2bg+vOHJmK2X+Vah5rQNwPwf1k2g6eTsFxJ2SzttGCMWPJv/POO4PrjoNxCT6P3bFiRXD+vo6VF6/pzp7YXiwWuz76r+Bz8LXStS7Qf63MZHccXQmcQAnYdefIkSMvatEHoMQ0eDHwNagxiLNCAPiGFYYDkjL4Z/uqOwaMzsJpCzLlnJAoAK8kB+7Uz+ELhSKuO1DucRDjuhPAO9bOyB/f2UV5j/qckdcgw5ZFrHL8Ur+ztJolJFYaPB4HF9NPfq0YGNQCRJzdk+cp4yRjBjaAIMZNXZTl/7RNXZS12w99B6Q4E6eVCpdjTLHc+ZxxO7CZPlGGOj1nfnU2VwNzyrivsRIU10n/6TtlkWn8Q19dp33eKRPTilrJcp0EMlJfLMv5tyKeR8c+MB5bVGMlibYpaxnFdRqY2fLqrKsGofTTCZE8Rx4PfTSwJbDageeUoz4HACPzwP7UYVRy1ujYbcvjNmvQfFl6bVKOX+r0XMLkUqlUVUiLIRi3WCyo0ayp2aqp3qhpZmpO49Uh/Xws1U/2j2n/wQO6bNUCXX7qmkCv2dOoSfUZTY2Pq9lsqFguqdo/qALKEO5pHXRgIO+svIwTmXtP2r3Hyhr9RJ68MtfIKHbRMvCdv468J+ff4Hj/IEtkl38fsNcqSjv7u90uqjzXUHXfXj37iY/p2DM7VF53ipa+453qO/PM4LrTSlJlaSH44gc5Mo+1OVQiVfp6VenpValUDEDfc+68DdCAYlSwRd/MVfHa9O2Z95PXvNd4XLYL9E/gYdWt6t+UQBfo/5si6hboSuAPTwL/FuuOAR5UcoBMJwGCBi+kkS8Wj/tOm1kFhh7o9EgqA5sNfOnQIwJYYpcJ6qQcPNwc7JSDOhKKxGDZb2fhlXLwmQPy4ciH1xv+dV4BF/jo24oIMxDUgNTJe6b9gz7SBzEHNCAOKkgoDPk/dIcE3kGfybgMeAFm0CdSFqYNjwdaRuq0ZZdXJ9ShHM9TF5SDlLMCQduACigMaRt6UegYGTflGU9sJWc88N7DrY4sGI/bjq3igDOPh/rpJ9bIOCkRwIrxMD+UpQ+m7KROnrHSQ92AOPoIZSfjoS4oBGEYMUAy4KUuyjEewCE0k/TVsvRNDeOhbQIfWUu0axnF7kgANOpk7PwfGeEvzRqygskrIIv5oZ+MizmnnOeRObf1mfGwLqgTGdM/WFW8LinH/KA4MA7WEf1lDLhwOMMxZZAb883apE7KIiMoM1lH3iceN227TuaHNpkfZGlXGF4px95ivhk/dUJHuXAhsuzFpq9CKVW9PqeZOep8Ttu37dJYeUC7S0u0Y66ow0ef0yUrR3T12esDvWY2Pqq58aN6du9eTUyMq1KtatXaUzREluFySeViIciIcTMe2uaX8TGPpsdFZozLCjr9NJ2r5we5I3Pkwyt1eF8wHuYYGTHvVpx4Zf1SzmsTudMu623hwpFg0c8NCYlaY1NKt2/TsTtu0+S+Z5SuWaPha9+ihRdeGIB+Wq6E7LiTMzNBns+xNg4f0mxtVmvWnqwlK5bnmYvTPN4DGVMOYwIc/tCqkjOCm0PcA+lffLNkRcyZfZEDnyMbEwF0Lfp/eGfpK2HEXaD/SpiFbh+6EniFSeA3AX1byTkE8ZEHrAOMOOhIzsTfPrBtvQfEAN4B5SRP4qAmIRIJdQC8Bvq8AiooRzIqDksylZKohgM+XOXjm1sohM+c9ZXDGE5zfPRJTBSyuWbt4wANEEcmWZIYcfBSJ9Y5QKrdI1wn/SOLLqCTTKrLQAhFAAAgAElEQVQc7FjwYg52Z8alPhKAAXy4UWA8TuxlqzHjQREhSyugydlCUVxs5QUQODkP5UgQBHuQWYTcNrIHWKE0MB7aZgyMGRkBMgymqJP26CPyBPTCvU4SLoNO10fbcLkzbsoyHm5HyHobzw9zDDCjf1CaIjsSlEE5CEC25ZY+IiO46YmhILsoddI284SMKGtwBDAkcRLJxwCFjIVfZ/ClPluKmWuSYNEPxvOOd7wjKAXMucG7udxJAIacGANtkzALeSFP1iblAOTU+Y1vfCPIlvEw55TjOYAkZb3ekTk88axzklux1hkP6wqZA0wB+A8++GAYO88jH9YGY6NO+3cD8vH9ZjyAWcA72ZCdk8G3Q9QJj7z3D+Mk8dmpp56uRQsXhcy4JMxqNOZ0dPQ5PfroIyFh1kTPsMqnXiqt3hwSZl20bFBvOvMUrR3q0dyRwzqwa5v+5Vvf0jPP7NLiJUv0tj/aopNOPlmLFuRgH5k7BwR7jXXM3yRTQ07OCsw6MCAneJUAeWcuhg2L/ePbHGTM3uVzxgP3PDJi3LnysjCUZYyuk/VDVl7WMMnmLrzwAq1evUq9nXIA/caxCWVPPqGxO2/X1P49Stas1uCbr9aSiy5SeWBQKpZCZtyJ6elgbPjp/ffr5z99IGTGfcvb3q4zzjoryL23Q8XKXKJYsIZJfMZ6Y8wYE/hesAuebxcZD2X4bmMv0FfeQ0Yobr9Pi/61W6/4eaut/9bNjPsKO1hfpu50gf7LJPhus10JvJIl8Jsy4/rqHZAE4ANYcjgDXgAtJJMB+Mc87ByagFNnxuXgd2Zcu7hQLyCAshzqd999dwA/lOM3WIwBuh1aPQ5OwBSAk1dAHJlxL7zwwlxxgCyvA4yx7qI4kBkXkAf4IKjOCoZdJAB0AH3a5qoeZQQAwmFtv137fgNOAZGAU4NyLH4ejxUIwBLlAJIAauq84YYbAsi3LG0xp03AIWCfzLiAWCdlsqsUAAiA6My4yN4uBbY+u4/MDQCNYGWAIsnEtm7dGubLLhJmjonHg6WacQNsKGcAbYs+nOIEKDJfjJl+0j9+reAgB0AfMqcPjANwimXd7jsOZmQ8KIlkvOUWg/kG6DuPgX3oaY81dtttt4UbANy0yLbrGwqvHyz4KHesN9pn7bz73e8OawQQaYst/aUPAP2Pf/zjYe15zq0E2n+esrT9la98JdwkAQr/7M/+7HhCKLs8OeEb6w2AiByYb+r1LYHdjnhFAaZtxgOAREYoETxHnfywl1AeANAoY4yPrLwbN25SX29/SJrVTogdaWt8ckyPPvqwbvvs7RqrDKl06sVqr9ioqdkZvX7ZoN5w2knatGREldqcjh3Y83xm3BUrdOPW92j5qpWqdpJm0TbrlH147733BlkCvllDVlziQFm+E1AYmUdALuuHBFMoeXZ3cowIdSJLslrTxgc+8IGwRuwy5RgeFAvWD1mguVG4/vrrddlll2rZsqVqNQlARqGvqDRXV2HnDu3953/S+J5dqqw/RUve/s6QGbdN7AFub8RUlMphDGTG/f7d39X45Lje9/4P6Mxzz9HI8EiITfD3AeVQRKDXZDwo1KxN1pFvrZgjvjdYwyiArFl+USaYX74Pmc9fA/T/V71ev3PTpk0HkgQG/9/95zN/fdcVjz78+C3NduNt12y98meFQvu/XfXeyx773WvsPvlakUAX6L9WZrI7jq4ETqAEOhb9TYcPH76l1WoRjLs6Dop0ECGBalg640OMK3gDFYN3uz5wEAKSAHOAYxQCUzBS1r7/ACqseBzyZ511VjgsA8MPPPhpbtUG/JBJFaCPnz6WPiyNHMJYkw30qZM2uHpHMQFIAHhpH9eAOPCUfgK4AH4ARQJ7Kcszsc8tddI3wDOWaMZBfYBYyrlOs3cwHoAs/QLM4F5k2RjM0QYWQUA07aMMMXZAqt1XeHVyKuqkbYArrgT008GfZvzAwg9AROaAJCzf3GaY393zxtwiC8YD8EIR4ObBiYHs3kSfaQOLLIoG7aAUUNZtexna5YSxAPhZEyhhviGIA02ZHyyggEms44yFObci5LXBK+sNEA2Qon+AL/pv8G5gDEhDcQKo0SbjZt15LPQ3rKksC3JHueKH+UGB8Gd2wwLoM27WEGuDfkLp6tgEBz7zN/PMjRAAFTlwM4JLjv237advGSFL6sYajIzmt02djAdZAqR57tJLLw2uO/jow76TFlBs26o3ZnXw8EH9/IFfaKw8qEMDq7Wn3adDRw7rwiV9uvLUtTp16Yj6uRubndRPH3hABw88q6HhYV1w0SXq6e8LHPpZM1/HvqmgXfYkY0O5Q/mNg2odR4JSjTLCPPFdgCzteha76CF/ZMk65llkiUyt4NgFjVfkjQKOjJDlKadwQ1BV1klkVyxW1dtK1Pvsfu34yN/puR1Pq3fTRq2+8V2qnnaaaoJ1R2qnBRXK5TCupx57TE8/+YRqjZouuexyLViyWOVSKSTM4sdxM8j8U5/6VHBH4jvGSfmcMM7rifGy3sy6Rb/tIgjw/3VAv1gs3rl69eqDSch29rv/xED/6q2X/6xYSLpA/3cX52vqyS7Qf01NZ3cwXQmcGAkA9I8ePbppfHz8L1ut1o3zgb4BC4c6v4BEDjxAKS4pBj8cbvYtt++0/bV9+BvouueAULsMAIh87R0spvB7dwLwqtUebdv2tL797W8HazmWQ1xdcOcIvrOBejAP3DWopm0OcAAFwJrD2qDYlmu7ITAmrLoG1i/GCc+zjB8rbhxsaSu5gT79QTEwcLKvtsEu/TNYxcJMWeTjYOXAEtKx7gI47VePawHjoz5+bfmmPt43PaGDTfnbrkUGpm4393VuBQDN/7E+A8CcJ8Dl6DMywcJJn+gjQCZWcFwXzyNHxoMs7ApjtpU44JW6qNMB0F4HtGeWF/rH5/TR/s/0k7ZtWbbMeQ5ZMnbq8u2AlTBb4O2KFssy7lesbLhOu6SxPqjHcxO7oNlnHVnQtuNWYku9g9CRjwNNGY+Dcz2PtjA7EJn3c1BczDPjsi0KJILL6TWDf/nEdHDd+fl4qvv3HNPO3c/ogsV9euPpa7Vx8ZD6Wk31FqTJ8THNzc0qZX5GFoYMsVBMKsuzQdM2fQfAOusr43YgM5/H1npkgCx51gG2VlS93nn12vCtDvvce9FB5y6HfJERfWAN5T7vrbC/8/ksB9ad4aPPafuH/1aHnno8AP2Tt75HpU2bNNPK1GBIKIRJPp76zIzmZqYDsejQgoWBVhRDQjHJ94Fvp3BP/OQnPxkULLPuoMAgCysE9BcZYCRgvdkQgWLJ/vDe8XdcZ+1tT9P0b8vl8hdONNC/5uYrfloo6v/oWvRPzHn4aq+lC/Rf7TPY7X9XAi+BBAD6k5OTGw8dOnRLu93Gor8mdt8wQOEwNJg3WDWI8yFoNxIDT963Sw1AGzDgGwI/axYVu8twqNotpdFqhoMU8MaNAu4EuDRArYn/LEA/9BVqzY6iQf2AN/pqYBfTK9In+slh7bYpByAwgLWyYJ9c/qYPlKFeM6M40NR10o5ZcQyOGLcDcQ0UXS5m7gEE8bndbFynwSqyc38MdBmH58e3EO4nn1HOQYSeI/N/m5mG+j0eKxkOIOV92rULhstaPvSVz5gznrELF+XMpGTwjDJjZYtyBvRu22vFbaM0mBHHsrSMvP6sUPI3MmZMyINnqdfzH69dZBjTSJr1CDl53fnGwoxFppu00uv2KIfMeM5rzsDd695rxsDWcRXIyPPosbO2/B71ObAzH3fOow/rDjz6gQm/gDt6QcW0rJmBRbr32Vl954m92rZrh16/ZEBXnXlKoNcszc6ot9BWtVxWmiYhyL3WbAfAmxIHA3PVcSCdB71aaY7Xob9+vOYc6Oyxxt8H8c0QMvAeQA7IyPLwXFrRsRuP9ygsQVBsEoyb9zFVpd7SotFj2v1P/6gDTz6m6vp1OunmrYFecy6TmpSFfafT4UqhoFIhVaZMtUYzZMcN7XZAu+edW0hckbg9JNaCX25efNMT3yTZb98KjZVJr3fLqrPndyRJ8rftdvsLGzduxHXnxFj01Xjr1Tdf+dOs1f7vb/njruvOS3A8vuqq7AL9V92UdTvclcBLL4HfBujbahsDAFv2fMgbkPrQtPXPB2BsrTUId32U8cFv8AqHftKxPHP4c62ORR+XD0A+QZS40ORAv5VbO6PsuLGl1IAkPoT9nsGVQaHL2J2APtKGLXlWdmzRNUjzTNkVw9f3Bm7xLYJBpWXnV9dlwG+wZHm5jwaJ7pt9iN2mrcJWqiyX+Hm/F4NMy97j9ZzYij0f/PG3A23jMpaBZWmrqRUJ9y+eD7tPuO1YRpa5radWmKwUGYjZgu61yN+2yMfz68BX9ye2WNvC7PmijwawHr/n3mvbim0M3t0XKwfxmvdaiRVnvxdbhGNl1Tz6+OiTGbdUxgcdy36m2elaAPo/PtIMmXG379qpc0cquubcjcFHv1onM24rZMalPFsl44YAXk146jvJ5jwuy4rXWKaWTfw94H2Sg/D8xiN2R/Icu674u8Tt+DbBN0+WZw6i82y+BjCtFplxGxqGPekTH9PhbU+ovG6dVt1wY8iMq3JVNbLXRomxnBkXX50m8TzFfD+r9cIbGoA+MSF81+C2g0EBtyXvYa9b+uUbNPfdey9eZ5FMdhSLxb9tNpsnHOhfc/OVD7Ra7f+zC/Rf+rPy1dBCF+i/Gmap28euBH7PEpjnuvMCi/58EOvDzF30oWarlkGay8WHnw891zn/QIwtgAFAdVx3fLg6eJWEWQTJcbWOX304aJX78sdA36Bh/hhi4PFiQNrgzeA7B9MAKqnZaAblI7hRJDm/fyHlMiG/UaBssVBUvdEI/S+WisCKF1DzzQd0tgjPl61BXgwKY3BucOvPDbA8FwZglotBvy3p8XO20FpWBviWfWx9jRUDP2fAajBnxeP4UsYYiwBJjBAkgrtR/n8yn2bt3G2kHT7v/HQUN7KZ8mxoo9UOHPAeY2g/1NEOmBWrb63ZoPKQBTW02WFkytdfW60sTxgV5NfGFYS5zetP0+cVOoPZ5z/LE6fF6ylWMAxg43UYA3XPR9x3u2VZgbCCF9dlZY6+I5+UddfitqIlcmcF8N3INNO/SPcfrut7T+/X0zt36eyFFb3l/NO0ecmwynPTqoZcuMwBdm2pjcW7RSA7N1+5zGMFcz5od/9jl5tYUfVasJIVg/ZYbl6H8XdFXLdlaiAdQD5ZbcN08v+Sqo1M/QcOaM/H/kFHd25TdcN6rbz+BpVPPVXNtBgy4+aAPo/LCECfsadJbs1n0/J5JxmfFTRcdgg8x4WH7xfAPvEW8U0l82El1N8V7CnfAv06oJ+m6d9Vq9U7Vq1adYIt+lc8kCbF//7m/3TR47/no6Pb3CtQAl2g/wqclG6XuhJ4uSXwYkDfVsj5oM4gObbixVbJ+dZLH362jtoyZoBtUBRbO31okhmXYFyDR1x3YKnBfceHMIGpITMuyXE6QN9W3hho2GLrdm2FM7jxeGJLJKCxGfyWw6hza2UjU1osqVCqKklLIbivCODCSQAc0QZOtFVv1tVOpVK5rEKSuxbl/cvdiWLwbqAfW8sNoCxv99OyiAG2gaOVgHg+7Dbi9txWPI8GZgZe1M1tTQxo5yshlnEMgi1v9zF8xnjT3Ke81cpUUElJluQ3MOqA7ASlDtkkSgulnFUGX2yUgcCk1Dyu9IVcpihanYzJzWZL5bSc3waxXhKp3m6qXcR1I08EVUIRaLakpChgbYOgzoDX2yqmbZXoX5iTHPzF8otBuecnVn5iRTFWbnk/llG8x2PrsNelrfgG2pSPbxty8JiDfDLjNpp1KW2GgFxs3ShAc30L9ZMjdX1/+7N6euczOn1hj64+7zSdunRYPbUZlbOa2q1mUG6YlBwE5+vx+WRUubIa30zYfWg+0Pde91phrYXbtTAPebI3nolvT7ym4hsXj3X+LcvzazcH+vSROvNgXKnv2We16x8/rNFdO9SzaaNWbrlBRWJ2ULSzdmDeKUJFytpgH3NzUUjUwIgQ5jt3hPK65+aH75gvfOEL4ZUbQ1x3YBGK3d/c33h+PY/x96XnvKMM7CgUCn9XLpdPLNBvN6+7ZuuVP0mS9P/qAv2X+yR9ZbTfBfqvjHno9qIrgVeUBAz0x8bGbsmyLLDuxGA0Bp228vHKwRz7H8duDbZ04bvN84AF+ybPB5n2xXWdpkQEi5l1h7qx6GPNh0bRjBgwtgA0CskLra2858A/2qbOGORaAeE9+187GZgBTLAVA6QSfKkbqtfqyuotpaWKiuV+peWe4PObtmdUSgGxqbJGngyrBqhK8Z8uqlysqASADdbgPC+A27V7Ee/RTwffWhFBJpZP7FZjP2YrSAZW1GdQQp2eI1sZ+ds+8by6zrjtGLDyubOzGrzStllXPM+2TFM2B2N5mbSYBqtz1rGuF9tltett1ckIPDcbEj+VKrCjFJUUuCkpExcaXCqCtV1tzc5Mq9VqqoAPfk9vsMamxQKGetXn6uor9akxV1e9Nhcs3a1CW+2eogrVoiqloipZXi4tVNROSpqpNTQ5M6tCQaoUE/WUpGq5FBQBLNyA33g8Bt/2M/eNiOMskDfj9t886/nxvHg/ORsyf3tuHP/gMqw/yjlexEodmXFLxXK4Fak3a4IVk/UXcgTM1DTTs0APjWe6f89z2r57rzYs6NNV55yq05ePqL85q7Q2qbnpqaBkhfmp9KhAdlg0seM3GjnId8Zo2ia2wmOeb8Fn7ASk8uPsylY4bfn37U4cg+KxGyxTD214XwQmrU5gMFmA+c2VPpTDinoaWWDd2f1Pt2r0mZ3q2bhey/9oSwjGbZcrAehj1YdeM8SpEIjfqOdKZ6kc1hLKYsoFRydYmDHzHUNmXNiwoLHFdYdgXMe/WAGysuf9iVzimzLvt2gv7cCif+KBfuO6q7e+4cdp0vy/3/yfruha9F9RJ+vL05ku0H955N5ttSuBV7QEfhPQ90EFaHOmUlg2ONSgUHTwpa15HNwcmDClwFADCCGoELDAr6nnfFDCrgHHNsGT/JiXGjYS3CtaWR7oSJ3Q/QHy4amHZhGwDxc5z2AxxwIPUAB40D5KBu3AhAF7R5wZl4OYNhkL5eknQIUyMJyYBaZUKqjeqGlqalLjY2OanZxVodyrav+I+oYWaGBoQElrQqVCprQlzU42Asf29Ny0WklLlWpZg4MLNNg/2LHw5iCS8dA2FIIGiIyZ9p0wi74DMBgH5ay4IM94PAZLzuZKeeQAmKJcyADacVVB4aEc9cV1xm0b+ABiqMuy5H0z2iAjWy9p3wmuXCfrgTIDgwMqVoqqq6lyoSg1EtVnGpoZn9T46DGpIPX092hweED9QyRTKwRrPhb4Zq2uyfEJjY+OqtGoq9Lbo6XLlqp3oF/Y+LnxKaUlJY1EsxMzmpmaDJlPm4VM1QV9qg70qEIQaCtTpVjFfq+ZWkujE9MaPTYWglkH+8tauKBf/X0k1SIQGpaj4vGkWcwR8mI80CfGbD6sfUCkmYYYOz9eQ84g68Bf6rE8kRfvwz6D7K1MME+UY03yS920kTNckdiqEhQhFKRGc1azczOanprWBPIs9OmpWlmPHJ3VMwcO6ZQFA7ruonN02tJhFSeeU3t6VJNjo5qbnQlrcMHCJerr7wuWbfaOmanMuMPe5Jdxw7xj9iiPi36yJr2HWLeUhYmLPjv4ljLOuMuYPB7KOkiats0y5PXOK7JctGihhoYGg+tOrjglak/MBB79Y7d/NvDopyedpAVvuU4j55+vRlrIM+OWy5qt1YMMZycnNTM5oblGLbDuDC9ckCfq6tzgsLadGRcOf+hSSYqHVZ/EXvHNmF26YI1CPo4Bgf7V7D2/BuifeB/9duMt12y98sdJ0vqrLtB/RR+zv7fOdYH+703U3Ya6Enj1SMA8+gcOHPjPkra8mEWf0ZA1ksPQFkgOOKxd0MrZSs0hyIENDzW84gS3kfEUQI4/fchi2zmweeWghDMbEM+BDA83fPI8U6lWQ8IsDmHAB4myYNyBJ54yBOSSpAdA2Wo0A6gHQMEhT1+pk4OXdikHAPEP/aVtc69DlQeXPbzdHNiAFnzHueGv1Ws68OyzeuzRx/TQLx7UkuUrdfpZ52vTaWdpYGhQak8qbTeUNNuam6rr4Ycf1UOPPKjZ+qxOXn+KLr7oMg0NDQfebv8gO/jmGQt+wbRJUiLkiULkWwUAO7zvjAcecvrFeODmNw+5XU0YO+Xg8EfJgucfDnRkaTYaW4vh0KdtyjJ/tE29gE5b7qkPJQwZkXGXH1iOULIAngZytA+QYzzMOVzpJJiCK30VGU0H+pSWcgDfqjV09OARPfX4k/rhPT/U4NCwzjj7LJ1+zplasHhhAJy42wD0Z6dmtW/PXu1+Zk9Yd/2DA9p02mYtWrJIlb5q7nLRTtSaaenAvv165OFH9MhjD6vcV9ElV1ysU9afoqGBflW5TWm1VW+1dWxsWjt37NZP7r1f7VZDmzafogtef3ZQ2CrVPhWK8K7nmV9JbkXuAtYyQBd3MWTJ/Bjke71hAaYsfYIbnyBxnjETjylkqQsefcAxvt/w4wN4mVdbtNkH5ENgbsyjj3WZtTE0NKJKiZsJmJ9mdWz0OW3fvkM/+uGPNFkaUHP1aZoeWq4jE5M6eWRA11x4pjYvHpSOHdLo/p368X0/1LP792lkwQK98Y1v1tLly9TPeErlML9WvJlz9g/9JJkZa8OKPf00wGffsDZYJ6w39hlr2YxBKDDMHcov65fxsF6ok9wJ7EkzMFlBZx2x11n3JJI788wztHz5MlUrlbAvAPqtsSlp29MaveM2TezdJa1epeGrr9WySy9VUu1Ru1gSvERTM7NBoX3ikUf05OOPaXxiXBdddpnWb9oYsgzDQmRXNcrBtoPrDgn/yMXAd4xza9Bv31pSFvceW/rZp8w3uSu8h2KXuna7jUX/JQH6V998xY+bafZXb+1a9F89h+5L2NMu0H8JhdutuiuBV6sE4sy4WZb9CtAHlGLVBXhghQSYcLBxyGPtii1ZyIDDj6Q3+NOT7AgfV7LTki00vt42QIRFh+y4gFOs9ByugArcXnB2MV88hz8c+gb6BMoBUIPFNMTZ5b7lWNpol8RaWO0AFYA0AIXdIHgFrFAnbRN8R11c1QPAysGVox38ypv1RkjA9eP779e3v/lNrd+4WVdedY0ueP0lKlVKSpM5tVt1Jbh91Nr60X3361/+9VuampnUBa97nbbccJOqADl8RQjo7dA4AqToI0AJRYhMv8Qc2O3D7kWMB3BIsjAANgCaYGQDJFNoAkJIgIUyhPxRmrZs2RKAvP2s3TZgnKRRsBgBuPBFBqRZIWAeAWkAPZSHL37xi+FvwA+ZcWN3DrtzAXxoG0BHnTfeeKNOOnmtqj3V4JZDZtM0y3T00GE9+PNf6POf/YIWL12uK666ShdffqkGhgeUpHicE0CbqT5b155de/TEY09pbHxcIwsX6NwLz9XCJQtU6ankvOoE57YK2rd3n35wzz367ve+q6GRAb3rpi0688zTNdDfHzK/1moNZUlJ4xMzevyRx3XnZ25X1qzr4ksu0HXvuEZDC4ZDcCo+/PbTR0n92te+FsAfMiQ7LQwspog1PavXG1mTUX7IMowyBPCLgzRRhlCwPve5z4WEYQDIm2666TiAtsKGssD84abGOqbO97///UHJGhgYVCEpBReltJhpbOyYHn74Ed3x+Ts0VR7UwFmXqrBqow5PTOmUkX5ddd5pOmP5AlWnx3R03w596Qt3aPu2p8M4bn73e7V8xQr19vQGBcvAFIBNEixuzwC09BEFmD0Z/6AMIaM777wzKNckryO3BfvdAcTsM9YcigDrF0WQ8ZC5mLXuGxLHBbDevM+pk6R4l1xysVasWH68jwTjptM1FXZs14FPf1xju3eqsHatFr31bVr8+tdLlWoIxIVLHy8wlJd77r5b993zA41NjOmmre8OmXEXkTG6w7PvGyn2JKw7zI8z4zqhGvLhe49xo4ihtPmWEiWFMTgz7otZ9Nvt9omn12w33nL1zVfcn6jwV1d/4OInXq1nULffJ04CXaB/4mTZrakrgdeMBH4T0Odg47DnKhuwC3jBqunDGyseVizzjdvqxYENSAHEoggA8smo6oRMBpKAGg52ygL0sXACuLFwhnjJJAf6AFWynt51113BdQdLNYAKy3YArwQXdpJrcegCTlEgAGUc2FzDu+3YvxZwSh+xNAJmUDRCYqQQuAeQzAJaOHr4qB55+CF997vf0boNG/T6Sy7XaWecrWbWVFpoqN1sBB/9clLWww8+rO/f811Nz07p7HPP1TXXvTUETOKiz5cw42F8gG3GDfjBYooygjztn8+4GDfj4dYD4EffPB77NRvoUye0gPfcc08AIihhAHgs//atdtuAOeq8++67Q5uMG+AV/yAnZAagAfDSDjcpuDPEQag8A6AFmKGQoIhRJ0nNlixdEpKewXSjdkuVQqrZqSlte3q7vvzFr2nBoqV63cWX6KzzzlNaJpAZzvRmgNtqtnXk0FE9/MtHNT4+ocXLlur8152nnv5K8LVGcSCutLfUq2NHj+mBn/1U9973Q42MDOqtb7la6085WRV8sZNUc7WGSpXcPWfXjp36+he+HLLBnn/h2XrDm69QT3+vZutNNXEBK+Z8/Fh1UVywbqPcAnjJIuybI+SBbJkflBuUJkAsShig13EhnkeeQ0YoTSgHAHdkZNcdB+nirsJeQBHjloA6b7jhhiBTfPRb8N+36urpRYGZ1bZt2/W1r3xdU5UBFdefp5nh5XrmwGGtHe7Tm847TeesXqLhbE5zxw7qX775DT2za6cWL1mit73tnRoeGQ5MQ/jts3cBrgBZ1iRziTLMPvNtnOM62O8oeKwNFBwMAQBilFC+H1g3/i5gbXBLgeLP2k25UV8AACAASURBVGBNowTyvWBFiOnmfZ5DsWKtcwuA4nDuuedoZGRYzU5MCcG4Pc22qnv3auetH9LRXbDubAj0mn1nnKFGFIxbrvaEOn/8wx/qgR/fr+nZaf3Rlhu0buOG/NaumccrMBZuDednxkXxZ194bpANc8j3IYob6wFlxe6M3Ary3osA/e3w6LdarTtPKI8+rjs3X/kjKf1/ukD/NXMk/4cG0gX6/yHxdR/uSuC1KYHfBPQ5zLDGAUoBNA46A6Bz7Y5lEBBkH1s+5/8cnhx+WMY4CG3dtJ95YPro+M/zHm1wIFOffb7xwQ4Bc52sr4BxGHe+/vWvB8s7IIlDmOfbALRO8KmBGGAXkET/ADAoLPMDKznAART0FastoKvZamq2NhfcIyrFkspJRUmWhoyi+w/s1uDwoAYGR1Qq92iuVlOWNOA9UbVYVn9lQHPTMzpy5IDqrZoGhoY0smixZmpzasH8IlxT8gBH2gYgMXb+BiAwBge/Wj68B8DgBsVyBwxalmZDcZZV+w4DNBm7lSpbTe1OgqUTMOtbGoCPExkxf/ZFRobMPyCPdrHsWrmgbrOWUA5ZokRQJ/LkPZiLYMchoLKgTGVYXVqZduzcq2KxR8MLF6lvaEgNkkClBAg3lMLWkhbUqDX00C8f1dT0jJavXKnTzjpNjWYedAulKWxLwf8+k0bHJnT42BH19lS1fPECVUqFHBw2W6o1MhVLVZVwe2lmOnbwUFA8+od61T/Up+mZGZUq+PGnIWOqgZozQSMz1qZvl+zuYR9z5oexe71RPgSJdwKvg87aYVsCKPIZ84UsncDMgZ0OyHYcBfOAMs1Pq5kphT0oyVQqs4ek2bk5Hdx/UFOVQe3K+vXLI9N66Mmntaq/Elx3zl61WEOtWfWqrmNHDmtqciLsz6XLVoag5nDL1GiEPjlIlvEwdvqEG5bHadcvfw+glDIeXlkb7HPWhteaATLyYK2zz/hBafEP65dytOWcDKwh5ELbvb09wY0OTdmsO/3tVEOHD+upv/8bHdn2lPpO3ayTt75b6fr1qitRnTGxKztBz9PE4oyPheDlFavXBEs/dULLa8WffnCz94lPfCK8cmOIksMNBXOBzNgz3LZwM2MZeK2sX78+zKdvfOa77iRJ8r9OKNB/5Im/bGb1667d+ob72u3k/+0C/dfm+fzvHVUX6P97JdYt35XAH4AEfhPQt1sGh1mczdKHHADA/uQB1DXxjH0e1Dgo1MDIoNCgxkDRlHwARAMfzN+ARJ6hDazvWKC/9a1vBasp1r6YR9+A1pR+BloORPXB61f3zS4TtlLC6d4KkCALnPiqJSq0UpXgyk7qSou5hRrsAad7q52z1wAgk2aSuwPAb95hm4GoEnp4yPwS3AmareMUhIyN3xgUGBCa0caWUQfdOkA691fOLbH8uA4Dl9iq+GLPxG37eVM6IjP+z3zm8Qp5jgLX6XXhOgCGyC8ei/vfeTB8Xp+ZDkmbyuVKCLyF6SZ3s2iHbK2lEswqDSVZUzjStLO2fvGLBzU5mQP9U888TbP1ucC7X0gTFdOSMnw0MvgXoTmCoSVVqz6LoHO+fuYQ/p52h6cfX+sEMA/c45olCexOMO4kHR59u01Z5h6Lx+9167Xjv+M16P/bXS1mTZoHAo/L1nNqRdj1e4+FPANZEtZWC2Yn5QpuuVDWTHVYPz/W0A+27ddDTz6lNYO9x4NxK1OjAej34JKmPCNvK4POtBBkgJytMMbrj44ZtMd9jl1zvDa8hiw718Org1Rjlhqv3Xis8Zr0dwkKXQDlzFO4tSuEzLgLnntOz3z0Vh3a9qR6N23QSe/aGoB+jbgNXJEKxQD0qZMVAIsTGYUzFMjOviEzrm/QqBtXpE9/+tPHM+NiTHBm3KBodVi6UMY9JispKG724X8x150T7qPfBfp/AKfzv3+IXaD/75dZ94muBF7zEpgH9KHXXBW7ZnDA28fbh3ocLGowMB9s+krcgMdMHDEYop0YwFqhCGCVwxobK/9PknCtzvU/fu34/OPqgp9zaBcXm+MJdXKqu1jpsCIR95H/O6DUVIAB0PEPSk21ApAsNksqtYvBIt0UFvxmznHegr6vpM4TwaqctJJgiQ7++Gk7WKlr8LoHTvgUe35I4OSbBQObALw64MOyd18NIi1PyhmcWAnwfOT0g/ktCPUYhMRuFLZKU8Yg1IAyBqOmEoyt+wY7Br6uA+XMyp/L230jBFRz41GuBiYd3CUKaVGlUllJoRRAfj1rdbj0g009D27OGgGsP/zwQ5qYmtKSZSt06hlnqZm1AuMOKJ75UTPJZV8oKg3zkanZmA23LCTDylrwxGO5Jgts/pJW6FErXzdN9INiUMCcMMtWaSuyvsGYD/QtB98mIceYFtNuO5Ybr2bh8TzGShj1x3PA37HCl4+hQ1naroc4EtZVMS1qpmdEvzha1/c7QH9Vf1VvvfhcnblioSrTY+rJ5lSFxhTGIpQ4UguEbG953oIY6HsNWvGI59t7KQbyBrj2Y4/l5P/H69Jr3WOf/yVr5T5XPHOFLE+yBv1nqtJcnhl338f/SUe2PanKhnVafeO7Ar1mC9edtpQr2Pk+KPE9g44EHSn7LLyPzpPLwmPh5uqzn/1s+K7h1pBfgD4/sfLH/2MF3LeIHseLAX1JJzZh1iNP/GUjq193zc1X3Jeo0LXov+ZP6t9ugF2g/9vJqVuqK4E/KAn8NkCfgysGoPFBZotcfGAa9BlUGrRygMfWYdc738IZAADuPYX8oOYHZhMDfQJ2DfQDCGnlQMV9MWAykDBgitsz8DA48fMgiizJrfpJO1Wl3aOyCOTNNNeaVpsEWcFCn1v229DEJGRUTVUMhH25P35+J5ApS3OLJO8D9LHqu20rPZZJDHzcV7/Ot5wacBnUx2Cfei232Bodyz9WeqxsMYe2ysebIAZ37qOVCtdpZclUq8+DuUytdkulQjEkyyI3FhbkYE0mKVkC6G7nNyANlCupiK9+c1btZk3btz2hyZkpjSxcovWbzlTWTtVE7oEWshiSlAUsSAWAvJAZt6W0kK8hssbiNJQCkMF2aaZWGTWOJFtSoVVQmuXBqASlOpNxbLX22p4PTP33C4Hp87cfBvqx5d9UjbEcPV9et7HySzkreeg3rCHcypKELM3hSbUarQD0H5lo694dB/Tzx57Qqv6y3nrJ+Tp75SL1zk2oms2FDLHtdn4LlBbK4RYl7K4Q/5wribGS//xNQn5rZODv/sa3SH52/lrmfQNjK7bxd4X3gG8OvNaev4nLE6E9n9SrGCz6Q4cPau8/f1RHtj+lyvp1WrnlRlVPO02tYkm1VqYaibvCbY6OZ8ZFbnVyNIT8Acnx7w2PC/dAgnFx3eHW0JlxGSeKqxVbK+b+Owb6v+Y77cTz6OcWfeg171O7+T+u/sCV3WDcP6iT+8UH2wX63UXQlUBXAr8igd8E9Ocf6DF4NJjnELS1KwabsVXdIMCA250wOIytfQYGttoa9HD44rpD0CNuO/wS0BhcdLD+d9wPXHfcpq3btjzOt577cA6fw7aTZMoAnvWWyq2KSu1SuPqf1bTSUqIyCXyUqDZXV4aVMcFSGmB8yGDaDJZjFBV82HGNqAdQGdwuOoApBvkx8LfCcVzx6NxUxMDa47E8DY4Muv1sDBgta54xMI0Bi+curtvlrCzENzrxQjJIixWM4+0FRagdQFUpLedAtaOUNdoNNbDmk8G2DM9+U+ViooLqatcmlDVndOjAXs3UZtXbP6TlK9eppVJg0MmCQwZJj1K1W6mUknSrqFqzoaSYBWUtJL9KCiokxZDnALehdqGpRqEePk94X2W1G7SZ88k7YDpWbumvgWe8JwxYvdZ8ixSDXitOvoXxvHseYsWXz6xs+f+0zY1amAOAPu5O3HYk+MKjy6QB6JMZ97GpRPfsOKAHHnpEawZ7jlv0e2cn1IvbGbcrQSsimVs1xKLklKYvTDhnAG+r9a9T+jzvns/5+8xjjPeblZnYcBDL1/JwfAOuOwB9+pm741XVnyUaOHRQO//hQ3puB8G460MwLkAf151aux32JQmzwu0Zik2g5pLqzZbaebprJZ11SFsAeQKv77jjjuDCgzGB7xiYdLxPrOxYLjYS0C988+O5nWe82CHp76vV6u2rVq06kGA1+A/8fOav77rikUce+8tm1nzLte++8ofKmv+zC/T/AwJ9DT3aBfqvocnsDqUrgRMlgRjot9vtLUmSrDboi0GzE8MYTMaW5vmWTp6jHGwb1OUgv9jaZ5BksGoghGtDfmWPRS53Q+GH63TYOGCVwXWHQxi+8hDk2snsGSsQBr+mqzTwpIyBidvxwR3AXDtTs90MGVYrhbJKjTwpU0aQrqZVLOODH+BqAJqNLFG7UAo+IQAurMo1rMyBug9r4lzInKtWMPMHNxEDhNj1w+OM+2dLcOw6YfBtUOExew48TtOJ8mwMnmLQDoCJXXPimw/3w6+uP3b3iRWK+W5CBkXcygRHmQDiqyEQdw6AGeIYUJJydqUSbiSthsppW4XWjFpzo6rPjmly4rmQtIzg597+JRoYWaZ2qVf1FplUE5VLZD2WGvVMDYB9GReeLLhfEVjbzvDRLqiEKoaPdmtOWTrnKAy1056QNbdUIHi3HtaTE6bFtyEet2+NHAMSz6XnMFamKBcrxeyj+LbGzxgYMr+WpWVIP/KbkmK4Zao36yEYN8uaqtcbIU9AY3DJcYv+L598Sqv7q7rmdWcF153++rSqrdnANEQQMspBCoNPC3elPEDce8AuRR67XY28p/09YJBva72DiAkSJ/g2XtuxmxJj53O7R/E3zzhztt2knqfixX0vCe5wecbcsvqyVMNHDmnnP3xYz+14+jjrTmXzZtXTQnDd4Q4NQB/WLbFD+PkXc/Df6OTnIDMu/TTjjzPj8l2DRR/XHYJx7ZM/36jhvWflJSgPx2MJ8riHzv7Bov/35XK5C/RP1MHVredFJdAF+t2F0ZVAVwK/IoEXA/rzXWx8qJtez5XEh7NdNihDcCa/gAIOUQI6Kcv/fRjyygEKmw8+3hyKAADK8hr6kJNsBlDA4YtFH9pMZ62Efz4ExWW52w6AwhlIqZv3sLS5fVsRGQ99o48oI6bwhP2m2ltVoZiqoZbKxbI001Z9shao+SYbEypXi6pWy+qtVNXX26dGhjW5FPx+642mRqdmdWy2GXi8e6tFLekvqafQVjH4CefBt3HbjI334n7aqgsIcaZUxsMPcjR/d3yTQp0AJuTJeCjHuPm1VTkExHbKMW5+mRPep31nP7WrCPVRhj4YEMGiZGaRGPTGskS+lKFsiYDlEEyJP3hbtdk5TU1Pqd4gqLatMuPp79dAX48KxDPUJ9WYPqr61GE16+Nq1cmaDO1lRWlpQIXqiMr9i8JrO6nkdJP1TNOzzGctuAn1DVTUN9AT6m5lBRWyREWWUn1Ozekx1cYPBYWu0D+k0vBSpdU+/InCzUN+56IXrGHkB8uU1zuf+8bKMjILkrM7U9ZAD9kxJ8iS+eFvZ2K2zGPrt7PEmoGJOkO2aGIaGmQ9LkppM9BrTk/PaHZ6VtOVIW1rVPXLw1N6fOcuLSmnevul5+uslYtUnjymdG5Cs9OTqs3Nhn0xNLxQ1d6eMF7fMjFv8Xjos9eax+M5Z+3Fc84+pI9mlKIu3yhRjno9HsrEwasO5He2XeTEHmDtDgyw3qqR605BxZm6qvv26OCnP6nRZ3aouPYkLXrb2zV4zjlqJIUQjKtSviedGbc+O6Msaava16eevn5VqhUVOzcZ9JU+4h74pS99KSR/gyoU90DYdKyE+fvD+zPEOnQICBzP4e+3+Rb9lwboN669+uYr7ysX0//xxvde8mT3eOtKoAv0u2ugK4GuBF4U6E9NTW06fPjwLa1Wi2Dc1fNdQHgIijko8jgQDUqcCdLWecAPhzW0mrja8EqSJ6xiBLUFfnx8oclqmiQB9MCmQxZSQAW0e2QA5RkOYoAgBymfwY2Pj/4DDzwQkjvB5w6PPqDBwbiUg8IP+ju4rukPdXJYO+OsLW4AD3IDcE0PxSVjgXt+0eJFISETPvoA89ZUU6OHj2rX7me0be/TGl44pLVr1uikVWs0NDAQ3EhalMuk6bm6nnxmr3YendRs1taS4QFdsH6lhspSJS2o0GF1AfBA00fwH7SZjJe2oXBERv5h7MiccowHUA7/+Lp16wKdoV1EkClyR46AFGgAofrDtQmKTVtlkQdtMy+Mm19oPXFPoF7qtPWYtpElXOnMEW0gI+qERjG+WUCW0JnST+g9qQfqUyg2e3p6g698sVRQoz6nsWNH8zq3bwvBr2tOWhvGs2B4QOWkrvr0c5qbOKDG9BElzWklBOZiKcU1p1hVM+lTZWilqkMrVSgPaHa6ptHRCT2ze7927toXlLQzTtug1auXBwUiK1Ty25RGQ82JcU3t363Djz4YLLyDa07WwlPPVnHBQqWFPCYEfcBrmHFD9QjQdnZlswsB7CgHrSZyx7+btQUTFOudZ2KfdOYEKkp44gGf8M3DPY8CYSWZ56mTNpElMuWHHBSsjb5eMkunuSybsxqfGNOBZw/oycef1HixTzOL1+lQYUDb9z2rZdWC3nHZBSFhVjp6OPDob3vqCR05fCissbPPOV8LFi5QtdoT3GJ86xOvN9YK882eZM4N8lkLjIG1ixWcfcw6Yx5JOBfvcdYR42Zdsu5Ys+xH6qQftvDzvcJ3DHWyLukH9a1bd4oWLVoYLPq5wSFVe2JayfbtGr39cxrf+4yS1as0dM21IWFWWu0NQL/JLUWShvnZtW2b9u/ZrVqzrnUbN2o14xkeUblYPG4goG0SZpEADLk7YRa3hlZ87WLH2KEfZdxWwNlv5FWwMvj7AvrXbn3DD7NC8j+v7QL97umeX452f7oS6EqgK4EXSgCL/tGjRzeNjY3dkmXZC4C+r995AuDOgW3LJYceYM6Jb+yigMUYAA07Dol3OPjJTnvhhRcGS33sz8vhTmZakmABKrHUY0kL2VzJeJvoOK0nibXwzydDr7NwHk+u1QnGpW1AOxliaZ/2SNbFNbwBmq1yACoSHXFDwNjOJbnVNddo9ZrVKlXKgqYDykzNZdq/e5/u/8n9+tb3v62T1p2kN1x+uS668HXqrfRKhbKa7SQE+U3MzOneXz6qB/cc0mRTOnnFUt1w6VlaXE1VTfNwXLs6ACpwQ3LCLJJbARJ9m2G/YGROplLGAyhkPCS4opxBBYoW8kcJIqMpgAoQSZ1wkTvjrV2VAF0kRMIVCiCH0sT4AeixCxBgiyRH5C7gfZKKISPnRfAtCm0D+JhLxsWcv/Od7wxgrq+vXwVuRmAyqs/o4MH9+uVDD+qrX/2G+vsHddnlV+ryyy7TyGCvyumM5iYOqj75rNq1Y0oaM1KznvP2dwJIa+pVZfgk9S1ap76hpWrWW9q9e5/u/eFP9P17fqSFwyO68Z3X6czTN6l/cFCq5PSgWa2muSOHdezRh/Xk17+Gr49Wnne+1r75LSqtXKVStYwDfMijAHgDbJLNlXEhw/e+97052O7rO84rjzzJRcB6Y20CCJE56zIGfewfgD51YjEGyDPXZBkGIAJ4HZvCWNk/zCNJzVAobr755jBPC0YWqlLuCT76zeacjo4+p8cefUxfuvNLAegvvuAqFdds1jMHD2vNQFXXvv7sAPQL489pdN9OfePrX9WO7dvC/rrhpq1asXKFhgaHAtB3QjkUNfYjc8keoY+sjZhPH3kyHvbNl7/85QCmAcT4tfOd4HVJOWQJeCcHBso6axHaSpKvoeBaWaUtvgNIjMe6RBFm31588UVaszpPrpW7ORXVnphR++kn9dxtn9HE3t1KT1qjkWvfoiUXXaTK4FBw3ZltNI4D/Xu/9z09cP+PNDUzpeve8Q6dfd55QdGCIQtljPXLeOjf5z//+Rdkxj1+axjF1jBeK4G+DWQeSZjFmNgXXaDfPWlfDgl0gf7LIfVum10JvMIlANCfnJzceOjQoVva7TZAf40t+rFvOCASYAMY5HMOOw5LAADv+XBjuABN+O6xwGOVA/wATu0/HvueA2ABAQB0AAC+9wDa4F/doQKkPUAPgBOgD/CgLFbW4P9Mds8sC/UDTsk4SzZXABT1vf3tbw+HuS1yLmvlAXCK3//111+vpcuWdTLjFtSs1VRWUQf3H9D37v2BPvelz2vz6Zv1jre+VVdeenmg2EySUgjAxao/k7X1vYce1T1P79OxWqZNq5fpg1eer0XFJiGfarWyAKhw1wBUAA4BVABowBwgyQDB7h2MBxkBQLC+O5EPYzGrEfIBXAHeAZJY/wGb73nPewKos983oAuZAKJQMsjSCkUpsuR2hBsDu6TYdxrgBbc4/UJhQ0ZW2Ky00TagjyypgERuCP74j/9YGzZsDEmqGvVmcNVJkrqOHjukn//i5/rUJ2/T4sXLdN1179BVV71RvZVU7fpRzY3vU2PqWal2VPXpUU2OjWpsdFQTU9Mh6Bmg37d4g5asPUerTj5Ni0YWae/eA7rrm9/RV77yDa1aulx/8r6bdfaZp6rc06Naim97QWWYKceOafyXD+mX//TPmO110mWXa/2NNylbsUIzzZqa8PMXi2F+uHWAahFFDGX2lltuCbdSyAe5O4EY65Ystp/5zGcCKEfmKKtOYAZwdyAvVvqPfexjQWFG3igPWMLt2sOcokQBjFnrzDtz8hd/8RcB6FcrPWrUW7l7Un9Zc3Mzeuihh/WPt/6jjiU9Wnvl29W/6Vxt37tfi4ttvfmCM3T+2uUabs3p2L6d+vQnP64nHs8VsT/781u0as3qEMTe6DDKMK8o37T7la98JVismUfWEnvScQnI08rQrbfeGsZDtuotW7YEsIvFm7XhmwrqvP3228P6ZK38yZ/8SVh3rEWvYd7HiIDSxFrHqv6ud71Lb3rTVVq1csVxt59CoRJYd4rccv3jRzS2Z2fw0V/+R9dr8OyzVUvSwLqDVR8XHer89l136V//5dsaGx/VB//sz3XOeedpeHgoUL06Jog+c9vyqU99Ksiftc5eQ2GOg3HZvyhDfMehnCAz5pD+su75Pvx9Av23bL3y3lYh/f+6Fv1X+EH7e+peF+j/ngTdbaYrgVeTBDpAf8ORI0dw3bkxBvqxbyruCQBpDjqAIgckwBSw74BPDjgfnIAaLJhYuDj8nQXU4BBQA4jxVT2HJlZO6gtBbyQ86nC9Ayzw0QcYA0KwHHIIY0UkqycBnpQBWNBHDmIsbtSPVRmAxoEfGDg65Wif63fcfChPOQAQQK/e6ARMtqW+UlVNxnzogB588lEtWLRAJ689WSuWLlV9hjyc0B0WyJ6lWqGo+3fs0Xee3KtDsw1tXrVMf3LJGRppTitt1I67RwACYxcju9nwvm9GDPR5xWqM/zDACFckgCfAxC5QAciWy8ezGOOGgBwZk/2kWZMAFkAsIA1ggkwBKZRDiYjn0SCNdlCIkCsghrKew3id8yxrBICM4gcwrZBtFqYh5EPMQxnVra5jY8f00C+fULnSq5PWnKKVK1bAYRSA/syx3WpM7lNSP5b768/OBD/0mblaYNaZyXrUs3C9Fqw6QwtXrFdvtVdzc03t3v2sdmzfrQVDIzp941qNDPUFjv5Z+E2I1Sikqk5Pqfn4E3rs1o+qWG9q5RVXaPmW6zU6PKwWSaignuxYbpkH1hBrA+s8FmjL0sAcWSILyjA/rH/2hMG7rfT2V0fugEmAL/JGRvw4BsZzzjyxLtlntMkNVnBzCZmVSfjUUFqAjaatyckpPfbo4xpLe1VbtkG7m2X9+MGHtKySBqB/7pqlWqCGKs0ZbX/6KR07ekTVnh5t2nxaUEBC7ETnhznmPUAstz70F4u2rdR276G4lUcUb8bD2sBlKfbNd3nAMIqgx0OddttxGVvsUZyQO0oGsly2bGnIYUF8Rx7PUlVflmjw0EE9/aG/DfSafZs3ae3NWwOPfj3BbSdVK0nUaOWUoQf379eze/dorjarU888S4PDw/lcdr4PGA9j5/bmk5/8ZHCbwj8fAwWGCuTgwGVeMXLQP74L2R92/bP724sBfUkfqlarnz+xrDuNa6/ZeuW97S7QfzUduS9pX7tA/yUVb7fyrgRenRKIgP5fNpvNGwuFwkm26NufnQMWoMzftmhxeNvtwIe1fXM5XB1YRzlbgONySMvAnLp5FquhXVts0TdwwAeaK/1vfOMbwUoP0AcIhMRMWaZSMc/S61sIA2G7rZgdhTK2WvMez9Omffit3ASedqySOTO+Gso0NjetQqWiSrmsEtz5MBW24JRJQqKembSon+07rLue3KeDM02dtnq5/vz1m7SgNqFik0ymOROHudRp1ywmKEhx/w0AkTnlHFwMEIuz/VLO7kieH8BI7PdNGbvkuLznFPk4cVh8g+Nn+Ay3Bp63xd91uV36BugFHOfMKGmY88BnGOKpoa0k2LWhJG2FGxMCZ+FyLxWrAcgl7ZqK2YRmRndrbmy3VDuiQuB+zxOENZrkLChppt2rwuBJ6l+8QQOLVgVFQm38/6XaXEvVUkWVYksJ+QtwxSF+opWpmko9jOOJJ/X0h25VuZlp+RveoIVbtujI0KCIqcZ1hzmyQshYGBOydIbgOMDWPuuU9xp28LPjVixHl2VfxAHYsYtHXNZrg+cct0G8cJApFLAZckZJKKg+Vw+uOztbfXpg/6ju+9kvtLynqGtfd1YIxh1szqo/bShr1NWo18JcwmLkzLidmPcgZ/ujsy4dgG2F0oDY+5yyAN5QX2ddzh83z7BuGLdv1eIbIa9zK488b2DNniwUyACdZznOZV9UbyvRwmNHtfPWD+ngU4+rZ+MGnXTzVhU2bFCNlQazFUHvMHIhMVy3mg01ybhcrgQe/bB2WzkjVe4SpGCYwKIP4Idxh5suwLuTv8XBxVac+Z5BsUa5C8HnpdKLWfR3JknyoXa7lQj+MgAAIABJREFU/fn169c/e+LoNRvXXvvuN96TpfrrrkX/1Xn+nuhed4H+iZZot76uBF4DEvhtgL7ZcwxEfZgb9Nglhvf9HiAgBkLU4fdsOTZA8EFr1o8ALNI0sLUYVAD0cQXCbxqfcg5iLPq4HQSloUNbSd0+bA2cYno8A4uYLtR+wgbT4UBvw9GeBXCEf3laKSmDfjMkAGqpXW+pUigpASwoCZbEiSzRzw6O6mtPPatn5zKdsXqZ/ssF67WoNq4yXPpgi05mW1vhzThiFwb6YhnG8jW4N/WiAZnHaF9hgzIrMf7bgIZyVrJMe4os/L7n0kHQgDQHlYablg7LiOvjM0Cu6RWtSPA5NI6oScHFCZ0og2knT/RULveEzLjNZjvcyhSwOqezmhvfq9nRZ5TNHFBRUJPm9IqoXFlS1VzSr6R/lSojJ6k6sFj1GiCwqGLao1IKi4w0UxtXhlKBJZjEUK2WKu1M1ckJ6bHHte3vP6JKS1r6hjdowQ1bdHRkQZ4gLWRkztmbfPPjOAQzHMVzYlc0K6NWlGLFiuf9PnUGlqiOBfm4UtmhYfQNQHBHC3SauUuanwfoQ4NPMC6yRMWEcrNSqmiqMqhHJ5OQMOvHv8SiX9C1F50TEmb11abU055TFYDbcYerNzKVOvz8GfyknZuFGMTbfcvB97x6ndgIEI/da8LKevy9YAXbbj/xV2csI6/N+LuGJF9QgOblUlVqrQD0SZgF0C+vJzPuTSpu3Bh49APrTrEU6DXD3HPjVYTFK9PU7FxYFwTGY9G38kG7zozLrQvWfH4JQI/n2dZ6xuGYl3jPev3HCly73Qbof7hard62cuXKLtB/DZybr9QhdIH+K3Vmuv3qSuBllMBvAvo+rDjAbbH19T5dtoXeYCgG7L7aNzDy1bcPQisBBjMGsDGATIs5pzj1YmX7zne+E1x38PcH6OMC0Gw01Wo2jzMBUZ/912PFwyJ2uwYhtGdg8gLwkZFYCqs+WYrayoqpZgFdUPJhRW4qUDaWACBwnxeKGssSPXBoXF/dfkj7ZzOdsXKx/rdzT9biuTGVs9pxSgQDJwNCAwZbNRlDbDU3qLLMrSwYXPu2Igb/BiKWgcH6cdDYJmYAd5pyaGu+247bmg9ieN9g33V6HF4vntPQNtSnMMWEmxRgZp4pFxYdEmWRyij8NOdUSWpqTh0MFv3G5F6l7SmlbWy0pCkoq6k+tYrDKo2sVWVkjdLKoFoETLdTFdoVFVUNddbSGTWwYPNcxm2B1JNKvVMTaj/2uLZ/+B9UbrW1+PLLNXL99ZpcukyNjgIT34547F67MTC3AuU1H+8F/m/ruOfW4N1zacDoXBPzFTK3beAd5o1LEVJ74QmVNJXhaoR8SRLVv0hPzhZ1365Duv/Bh7S4pMCjf+7qJRrJaupp16SseTxhFhmGcWnCsE0dzKnZmeYrmvG+ABjH685rx2s37rfX+fz95fe9bq3wW76WVQjChvtfbZU6hoMsK6g01wiuO/s/8TE9t/2pAPRXbrlB5c2b1eCGI2sHsA9nfpA3ikyrGeh6WyGRdTEodAnlWuQVyJU7Z8bFdYhbQ75jsOhbEbEyznehrfzx3oy/Y14E6H9E0m3r1q3b37Xov4wH3mu86S7Qf41PcHd4XQn8LhL4t4C+D2WDF9pwghmDZgO92AoXu//8OouXD1lb1OP+B2BDIiWs6FkWfKDh0ceqDxsHvyF4NcstvgB+gyLqsxXOYNSJigxUrRAYbNiCGwBvCxs9/tCAqKbaZHZNU83gI1zCxaaoBN/zVjMk40mLJbWKZY1mie7fd0xf3XFY+2uZzli+WP/7BadoaX1MlVZ+89AKmT5z66TBdCzH2CrscgZTLmdg8gLFpMP0Ya5yu+QY6BtYGkRZGfL7sWJhkEIZyz9WGAxq3df57gqu0+VCxuBOcqZApw+4hBK0XiPlaXDdQaGqIOvZo2pM7FFjYqdKmiI9cQCkbZXUyKrKKgsD0C8NrVJW6lezmSlNSipkJeFoX2s1lVYzZcVMrQQ1gvdbKrczlcfHlT3+mHZ99KOqKtHCiy/V4NverpkVWG0JrE6PgzoDV99iIM9YlrG13coi7+UuS3mOCCuTni/TcdpVDD/9WPH1eoit/r6hCgoDPuegfLINq6FmC/adZgjQbQ4u0Y5GRT9+5rB+9MuHtay3rDddcGZw3RlqTKsnm1WzNheAfrhNqvSGtYiPvt1iDLjph3M9EJ/gPRNb6PMbmxwg475DnwPVbUSfy2fO6cD75t0nhsMJ3bzGqY/PkRsKK2VyFzduNEh/la8ZEmZV6pl69u7Rro9+RKPP7Aw++mTGrXDDlxTUZP8niWqN3ADQmJ1VnfwBhUQjCxep0bklQfl0+7SLMeG2224Lln1uDbHoE2DLGPx94n0bg3orAr8O6GdZtitJklt7e3s/u2LFii7Q/10Oqu4zv5UEukD/txJTt1BXAn9YEjDQh3UHek189G2ljN0UDOoMNg3SLS0DEisEBivzrf78bZBtNovYMny83mDtzQMV+cXKBsgnIBf/fIA+wYzBcprm1+j8WKmIbwboc5yR1EAm9k2nvF2LwrjbMGzmFmiCHttJEgJCW+1E5XJF5VJJLayNLQIEy8qKFY21Crpv92F9fddhHWi0dfrKxfov56zV8takys16bjlXnkfAVnnLJwbLVlSCC1EHNNpCbD95uxkF5aEDqAhsBkzyQ33EUOA37CyjBmdYkQFVtswTBGzfcgNPAy8CbHkeKyYglv+bU93rg3oohy+/XTQIBh4aGgzxDGHcAHAAWDP3wQY87QCkDfRq5eoVGujrU5kMtxNHNHnwcU08+wuVNRlco4DrAP1WUlLSu1gja85W37JNmlVPSFI2NTmjuZmGWo2c371voKzhRUMaGBoImWSzZl3FrK3pvXu1/+7vSj/4gXrTVEsuv0wL3/lHGlu4MORBKHQYeugfwaPIkj4j8/+fvff+squ6skbnCTdUzlGlXAollBMSSoANAowwNhhot+0OX4Pd74033ng/vNCfv++feG+MbrcNxiADDjiSTTAgQAQZUEaxVKpS5XQr3XDS67nOXcWhjAGDhCVxL9xRqrrn7LP32vvcM9fac83FhFSOWwtH6XphojQTm2lPHq/J0gSqXHN6HzDxm8nPbEcdN9qcEWPdwVEHiYm4tKXODx0CvouLS8QB5Xr04aKvr0eS2RnlzxVXowslODqSxfGuHlQWxXHt+lVYNasGJZOD6D1+COOpEYngl5SWoaqqFvUNjbKOudgFEOcBLalYTMiltCoT5DkmAn69t9gv9o9JqXxxbDyfPHUmtKttFNxTTpR/02JtXEtM3g05+GESPT9nAjDtyb/Rfhwz11CxFPYK1zlVrnJDKYy+9QYmfvsrBKNDMObMQXL7DizauVMi+p5hwqdspudLcvjU2BimJsYxPjGGWXPmomFWKJPKiL7eG0wUprIXdwx5DmsXMKpPPf3orszMp4MC/+huxEznOQiCdtM0f5hMJh8qAP0v1vP18x5tAeh/3hYvXK9ggUvAAlGgHwSBqO5EI84K5j5uKDyOD00+zBnhI+DSpFMCJQIFfSjqg1CLcPF31Y8nCJDEVILc/LcW29TKuJSF3LJli4B9UnekTUb68lUu9aFM8KEJuQS80aRcjkUTTAluNPGQycC8vvZbpAedEJTyPTKSQs51pVpnTU21VH0V0rRhwwlsDEx5eP69DrzUP4FhK4ZlzXW4e9VczEIaCd+R3QdGs9lHgiSOn6BJwTMBtwJDtTtBF1VdCCJpRx6jRZbUjmyDQJPATKPKHDvVhhRQqUPAsRJMUSmEY+XxIaCqmAY9bJdgl8dwJ0ULabENHkt1FQVI7CclQHkc5105/ZT1pGJKeXmZUEzIA2e7UxOTGBoYwujIKNo72tE0pwltK9pQVlKKZJBAevAczr33Ks4ceAa2N0qxnlA73bBBlk6yugWL11+HpqWbMOEnkXGoO38O/b2DyExlhHtdXVWKOXOa0dgYKkJxNwGOi8ETJ3H8ySdQeegAkkaA2qs2o/6rX8VUYzP8wJDEVi462pr1FWh3jpNjJkBnoSe1hUZxuS5J+dDkWWrts/gZAa/mgXAElKCkvCRtR5vxM65zqvko0NVdBCrZcH0QWHOOCKBpz9LSMi71EOj7Djo6zojmfnV1LfoyAU5OGTg96WMg7aI4EcfV61diTUsNilI9OPr6HlhG6MzGYnGJ6C9ZsjSf6BsmifPN63LeCXyptkSgy1wY2kCj9ew7HQHKuOoY2VeuIcpmRr8/aEsmueoa5nojyKYDwXUcPZZriGuTn7OfdFJZLKumumo6byIILEz0DKBvz8sInn0axvgonMYGYOOVWHPbbUKhI9AnR5+1FygPO9jbiywr48JHdW2dFM1isTAzCAUB2AfOIetV8M2+cq4Z1af6TnSX7eO+B9VRjlJ3fN8/Y9v2j5LJ5E+bmpq6CtSdT2LFwjGfxgIFoP9prFY4p2CBy9wCH6ajH92enrlV/ZfMofQbrabKB6eqUBAkaSVMjV4SiDJyyeiZAn0+HEnHUSBLUMwXH7wEHQRf1J9nJJ+KGNTuJoB3c44ATIJxgmeCC0ZkCRoIlFhkimBfI+U8joCGzgD7SzDNBz77SFClBYwIdsdSKYwMjwj46enpE9Da2NSIha0L0UAgKWoeBiYyPjr6x/DYnw7joBtHprQCSxqrBOjPsR0kRboxrL7K6xLUcPwESrQTgQVBIMeuictaoZWUAo6LY2WknMcRUCoAoePAz/ft2yfnsz0CMYJDRoyVfsHjCcoJ0NgHJhrSseA5dCA0AVTpGLQRo7G8JiP2/J3zQztFd2x4LUaW+aLtlNPe0FCP6uoqUYkRnrYPjA6N4OyZDnSd7ULOzWHR8sVYvHyJAPRSswwTvWdxfN/TePulh2FmhhB4BgyTBbdsZLIZVM1ajCuvvwNLNl6HSaMEWcfHe8eP49TJ05gYHUd9fR2a6mowd84sNNTXSl9ipgEnk8XQ6dM499JLiL+5F5bnoGztWtTcfDMSS9ryiZthrQP2lfUAOGauGdpJJUNpK744F7QlEzcJtjluLaZFe2mFWB7LNmhvzg/tpk4x7wvqtPOe4JrUSDidBzpNbI/rlms7dEDDRF5xMjwWourGyOgoFixoxdHuIbzdM4pjIxnZWeI5V29YhbWM6I/1ov3dN9DS3ISioiSmptIYGk5h8eKl4rQyoi92isVkLNyhYH/pDLNmBR1Gvb9oB94vdAQYged9wTXB/rH/HLfck647rWhDO9IJZXvqNNFJ57rU3SjaSKLvU1NyjDrjpaUlAvazmUzeKbGRHRjB5P53kX7st8j0noM3qxnFO67GfILyWBy+aSGw6RgGEiBoP3lSEusXLloojmFDUxOqqqsQJ1ffMGTc7CPrb7CmB78TOCbuGl5zzTXTCcgf9yiIRvV5bCRIcua/Ko7fl0wmd+eBfrj9+ClfD33/ie0HDx6+x/ULqjuf0oSX7WkFoH/ZTm1hYAULfHoLzKyMa1nWbH1IfVKQH706H5IEfQSxBJkEQGFkrlYOU+oOwSxBu4IjAkoWJ5LqtLNnI5FMwMvzgNkegT7BFwEygS75s6ykG+qLG7AtS0ACQQoBCIEIAQejqyxIpVQZpQmRCkTAy4exRhYJdgnS+LtSNoYGBqU9Aobu7l7U1tWgbVmbRCQrqsoRMMkvMDGRC3B2YBy/ffMgDnsJZErKsbCuXID+3Jj7AaBPcMSxE1zwRRtQr5vjIvhToExbEnjRaaLd2D+CIPZRqgfH43I+j6c96RAQjBM0EnjReeDxKifKCDKP47hpH3VoCCY5P7rrwXbp5CjQ5zrgjgF/ck7VEdN55/UYtVX1HToobFOoQ2WlorLjOh68nIfU6BgG+wcxmRrH+NQkalvqMbt1rlRoRcZAZrAHXUf24Ni+38FyR2H4zJUg0LeQdXKoalqIpVdeh1ltGzGFIgSWjTNnOtHZdQ5jqXGhUrUtXoSmxjqUFIU7Q0nWV6ATeLYTfa+8guwLzyHu+6jasB5VN90EzJsHh4mZQShXSXvRPrQ/x03bc3503KpIxHnjOqfdCfo5fxwz55AgVoGfOk4Esozssx0eQztzLqM7Xbw2i0ZxjShXnfPC+S4vJ33GQnFxEpn0BLq7z8m9FsCCXdOETieGI8NTaB9IybV3bt2AjfMaUDrWjzP730JmakIKRZVXVGJ8fAoLF7bmd2ZCeUzOn845HQ11/jgm9lnHw3uDx/G+oBPOe4z3OMfBHSR1WNSB4frl2DkOOg28T+mo6vrT9cl7l2+uPRYUo+3j8Rhqa6phx2IC9m07CXMyi6n976Dvod3IDfQIdaf46mswZ8cOGEXFUjDLZe2EklLh2x8/ckTIX6tWr0Tf0DAaZzULDYsRfXWWOX/cSWGxLo6JtTqYjEvArxSqj/uWVWAfpfPkzzkTBMH9JSUlDxSA/sdZsfD5Z7FAAeh/FusVzi1Y4DK1AIH+xMTEkv7+fhbMYmXc2Z8G4Ee39QkS+JDmw1T5+BrJpBk1sk6wEFIJYgJO+YAl8FHwz6RDPoi1aiUj+txaJ3Anf5Y8WspqUnpPlT14PEESI5LKrSao0peOjcfw4c5+K/ec1yUYVkoMgQjBxdDgkETIU6lxlJWXoqGxQag7FIwRFr1pIxvYGJr08dyRduwZnMSwaWNxQ7UA/WYjjSIqzTDx0TIFUHG3gRFOjp32IJAiONSkzyjYpl14HPvDz/kZgZUCC+XT0xHSap08jpQLzoFG3zUKTaBP2xPA0f4EdIzU0jlQUKP0IvKWCcpUJ53zo5WQFSQRmPE4XpttsQ06a3X1dVI0K5dzUFJShmw6g66znejq6EJlaSUZOSirLUdlfRWKSSPybBhTo8j2H8FY1xtI+GOidU6d/FCL30BQVIOKeatR1NSGKbMIOR/Y9/a76O8fRHkJHS8PC+bNQVNTPUqKk5JHkaS2uRdg4MQJHH/iSZS++zZijoPazZvQ9LWvI9vchIBSn/776kNcZ3zp2qAjxLGrnj7Hyn+zqrIWZ1NHUYFxNF+EjiwBPOeY65n2ZZtcw1HlI669d999V+aFa5FzRduTEtPcPEuoO7ZtIpudQvvpU+g6dw6Njc3oGJnC6YyBM2mgbzJ09HasX4m1LTUoTfXh2Ft7UFnOuXGQGhtnfjI2btwkEX2y3/SeJCing8MX7xHev3RyWPRO+8l7lcCdDo46ABwT+0uqj+aWcH1wrRNAK0WHv9N23Cng+DXhm21yF46OkKr/sB+kf7W1LYWV17oPAhvp/kH0v/oq8Nwz8Ib7MVFVBXftOmz65jdhFhXDY0Rf3qbQpdxMBiXJBHwjQEfXOazdsF52HmRt5et50CFg9W/OO+9NOsmk7ZC+89cC/ajyUP57p8MwjJ+YpvmTefPmdRqGVOD41K9CRP9Tm+6yP7EA9C/7KS4MsGCBv94CBPojIyPLhoaGvhcEwa2mac76LEBfEw2VyhPltyqA1of+TO12PVacA8sEi2Zpci5BAFV3nn76aYn68yHMqLrsELASZp4DznM14qrb8sqnVieDxxCcRvW+NSlQj9Xk4sALtbazWRbW8mDFqKySQCxmS4VSmxrv5I8bcUy4MbzW0YcnT/ei1/VxRUs97l49D/XuGBJU6CFQzSvOaOKjqrfo9RVwqWPECDyBEYGfKpVo36IJ0XSstDorHRYeS8BJwKfJ1Rq1pRNEwEXAzr/x2KhkotqFx9DujCYTfLEP2rauNPZFI/rsDx0Q/o0ORmlZGSybTpyPRLIIvuNioK8fg30DaK5rRGD5sIpMxIptxGMW4iKdOIpg9CTcof1I+ozouzB90UCCbVGHpwxmw3KgbikmbRa6snDsxClMTKRRU1UD+AEqK0pRWlKERIwypT5swxQp1Mmuc+h+6WW4LzyPuO+h4aotaLj1qxirrYFv2FIPgf+z/+R20yYcj1JnCOyjlCXalTsudMR4HG3NN23EY5Vzr84n2ySAJICmo0XHgE4r29TcEh5Lp5Lt8O8E1PwbI+HV1eTJkxLiAYGH/v5eDA+PoKGxCScHxnB6KsCJMQen+kfl/K1rrsDallpUZ4bRd/wg6mqq8lH7EfiBhaVL20BqTJjmEnL0OR72hedzt4D/5rX51ntLx8PPGcHneqLTTDsxEh+997mG6Kxo0S+lBJG6oztpmpzOXRSuYx5LkM82ScVa1LpwOhGYHP3MwAjG9r0F7w9PItffi6maagR5jj7iCSmYRY4+0TR3zoqoCJRMYDg1gjOdXVi+ciVmzWqWtcL7ndcn0KcjRnoVbUDHhtQdfs98UqAfDSaoPfPO+FnDMHbbtn3f3Llz+e/zBvQLlXH/+mfe5XxGAehfzrNbGFvBAp/SAr/4xS+sHTt2LE+lUv9KoG9ZVsOnAfrRyyvthQCVoIAvBff8nf/mMfpvPfcDajOM0nuhZCYBJiON1NH//e9/j127dklEn1x90dkn9z3fnqrTaC6AgmEFryItGI/LedonjYzrsQqMpe95MEDKBCPyoW6OlHuFF7iwCAwDE44RRzpI4q3uYfzuWCe6cy5WzGnCPWvmoc5JIebkxHHhW+lDvD6vqdef+VMBk/595ph0F4V9UcdFx6e2jNpFFXHUGeN5uuPCv9Emeg09ho4Go9pqE55Du+jvSjNSMMS/a0ST9oJpwafkoeMhxkRJFufK5FBTXoGcl4ETpOFbDmwrQNIzYE0OwB08gnTvPhR5Q7BpYymXZYoqzoRZDXPWRqBxNcbtasCKYSrrCLUnmSgOE28p0+m7AoYtSlGycisdhdQ4ckeOoOOBB5AMAjRsuQo1X/kKUtXVyFBeUxzMsIYB1y5toTsuHJPyzjlvXJN0cHRdqTKR/s5jZG3mC6AR8BLgk97DHS8CfV6HkWV1gGlbzc+IrkFdq+EapDpODvG4JUpGUigtUYRhz8aZrIm3zw3j9UPHpd/b167A+jl1aAqmYIwPoohF33zSvBx4PivuUpGJbb5PYWE/eX8QbKscJudfcy+0UjDXAPvKv/McvvkiVUzXR9hXR2ypduQ65U4Wd9noPPJY/R5QnXoF/rRTIsFE/nKJ6Ie2tWFNZWGdPoWBR3ZjrLMD5pzZqLh+J+qokMMkXN6nLLpn2TIGFsyKcSctM4X+4RFU1VRLYjMrOKgzxrmhI8bq26ShrV27dnrXUBW9PulXrM5nBOx3mqb5SDwe/+Hs2bPPnE+gf8OdO/Z4lvnfC5VxP+nsXN7HFYD+5T2/hdEVLPCpLBAEgZVKpVb19fX9L0EQ3GJZVl0U6H9S0M/j+OBX8KiRao2YEbhoZFrBpIDliCwmf49W3mTBLAIRRjFJE+BDmPKajLIR6JOaIoAjk51OciQYUOUXrfiqEWsFqcrXj+qVR6OqCqwJ3qjmww6EYIQVe5m6yOinLxF9An1G9D0zgSk/IRH9J073oifnoa25Ft9dOx9NwSTiniMC8ppgrABcJRijQJr20YI8CpzVgYnaTCdcd0KiEp0cg56jbUeTPnVeFcDyeP23asFzvgjMVAYxmuegx/JzAjYeE5VPFKDLqsEBk2ltZLOOgC0Cb4O7MPJ3cqmz8IwsLNNFsQdYk/2Y7HobwydfQkkwDBsONXcElMkcVCxASeu1sFo2Ycyowcj4BGLJIiSKSmAatgBOU9RlmPhMzB9qsMdJmxpJIb3/ALoffhhGNoP6TZvReOutyDW3IE2JUt+D63kCKDkedZb4O98KVtVWM51Y2oI2VqCnEXB1GDRqr44vf6ozoHQXreKsDkK0KrU4mqLYQ43+ALZFp8qiL4pMohwdOQtvnOnDi/sOyJxQdWfdnHo0B1Mo8aZEZpTrVrYtDFvoUJ7sNIXOp45XHeBoQq1+HgWxHD/HJCpZeUdb7zF1/PiZ3uO608bdAgXY6qTy/Jm2Cx1hV96k54V2j6PIhRTMOnPvf2Lo1HEkFrVKwSzq6BPok6Ofo0MdCx16FrXjfcpCbVY8AZf9plqW935hM/aDwYTdu3fLDgR3DflmToo6IB/3BRvl6M+I6FNp55fJZPLfW1paqKl/3iL6BaD/cbPyxfq8APS/WPNdGG3BAp/IAgT6AwMDKxnRd133q5Zl1euJnxTkK7iPgnZ9OGr0XkGPAhgFThoRVgAhVByR1gwj+gRX/Bt50NS4Jn1n69atsq1O3jJfYcmf9+kH0YhilEqkYITXjirMaBRVZTWjAI4AQ7jhEsQ3BCwQLMm4WOmVUUZWebWLkEERXjndgyfP9KI762JxQxXuWTNfgBaBPgEZK3Jq+9FIfbT/+vco+GEfo1F07T/bej/iGwJBfSlw07+pbVUaU2sLaLsKvhTIqmOgIFTb/bAdCD1Hdw0IWJlMTcqNZYWFj8JpYoXXACaBvmXAyQP9uB0gkfMQmxxErvcwxjteR6mRgok0Ai8nNnPpCFQuQPGcLbDq12IMlTATSbgwRHozCKigQt1+F56fk+JQBMcEeUVWDLHxKeQOH8aJe3+EuOOgces21O+6BanKKgRUbfI96bPSpqK7QJpHomtco84z50Ftq2swCpZ1LUdBII+P0s50LWqkW9sP2wmLerFiM3ctwkoTVA714RZXodON4c2Ofrzw1n5xdrevW4F1s2vR5BPoT8oOh6xnwxJ6On+GwD+ksOi9qDtOCuR13tkHOoHqROo49J7m+eoQKODnMdFx63eFOqfq9Kjzr/bSPrB/Uh03v7NHoB/PeijpPofuB3+ModMnEV84H0233IqSlSuR9gIw3ODT8cjv9Fl0EFh4i+pPpD5JwTFMV8bVPjO5+IEHHpAkYwYS+CZlKXpPfdSX6szj1D6GYXSZpvnzZDL5g/MB9B/5n09v27//4D2un7uhAPQ/0WPuC3NQAeh/Yaa6MNCCBT65BUjduemmm5Z1d3f/q+d55Og3zQR0H9faTFoOj1fwos5CNIKnD0CNokeB7TQtRCgx74NWRttefPFFieoFlk4kAAAgAElEQVTv2LFDkuTI0SfWEeoBq9nmKUEaOVWgrKAi6kxMa+Xnuck8Nvq5tkWQT5AR9tEUqUg/COk7pmXAIIAITHhmEmkk8XrnAJ5sDyP6S5tqQo6+M4aYVMY1w9yDfCRUQbGCOnFa8lV9FVxHQbqCSDpRUcqNUh9mUgaiAD4Kymb+PUphikYltb0otURB3YdRsqKgjX2k7QgsiasYQWVRV9qNgNUWTnwAz3QQGA5igY9i10dsYhAYPIlg4DCKkYJhpBH4BPoBfDsJN1YHo3YlgtrlyCXr4RgmHO5e0N0zQ/lJPyCVRxj34pjFTQsxw4I9NgH3yFG0/+R+xFwXDZuvQu1XdmGMyZyk7LCj+chxNP+BNlFArutTqTu64xJ1KNVpmzkff8lh0vlT5yHqYEcj5WG7pKlBqEnU02d/HccToH8uSGJf5yBeePNdAddbVi/D+tl1aLGyKHYm4Lk5ocBwF8ClbKlUAta1Hd6z0ah6dN6j60LnWZyM/FrksWobdfr4uTr00fUyc71qezMj4uH3Du87SUzIO7q2OIQV/f3ouv9eDJ4+juSiRRLRN1tbw/XAgll5oC/3FIMHvF9tC1k6TCbXJF3Q96k7HDt5+o8++qhIpjKQQKDPiH7UKfm478KZY8l/7wl1J5lMnhfqziP/9vS2/YdDoF/g6H+SGfniHFMA+l+cuS6MtGCBT2wBJuMODw8vHRkZ+a7rul83DKMl+oCPgn4FhB/lCMyMKCsAiIIABbQKYvRBGuWHM/Jt5Hm5PI5RNkb0Sd3hQ5jvpUuXCACUQlR57r+28aF8+4hVojSF6HUjUbgwqTAP9KPUHQH6fBuB0FGoo+8EMUwhgX3nhvH46R4B+stm1UlEvzY3ipibC6ua5oG+2kMjxfq72iQaJVXwEAX6+rmCwig4jDo2Hxat1zlS8BpdLBr1V+AadQJ03tRGep5eY+Y88qEjwVNGZQlMrZC6xDmLmXFxzgLTh2m4iDkuykmv7++C2X8axRMdiAcpGEiH0Wui20QpJt1iZKpa4Tcug1E7B5O5XJ6THYPBpGjPgxfQEWJ6gBnSNSi/ykh4ahzu4aPoePBB2K4j1J3am27GZH0dsoyWk69umtNUDaV2idMikfB8JDjP0deIfxTczXRso7+rsxudK90hiLavQFnvnWiknP4mefYGXRsmgotTHSCbrEAPij4A9DetWIINc+oxN+6i2JmE54RVk7nDQueUToM4C5HdsOg9GXV+1fFVSo46BNGCWboepp31vMMfpeqxHc0FiTrW0bWkDk94z3Hq5S7M74TZKHIDVA8Oov3eH2Dw1HEUL1mC2bfdDm/uXPh2XKQ1+SZ3S3YpJGGf6RwWcq4HXwICcjdOR+vZJwL93/zmNwL0qZ9P6g5zKqLUnagTM3NHQ8fwIQ7SWdM0d8fj8fOSjCtA/9DBezzf2Xn93129xzfx/QJH/xM/8i7rAwtA/7Ke3sLgChb4dBbIF8xq7evr+67v+7dZljVX+fVR0B6lZkQf6DPBS/ScmSB0JkD8qB7LuSx05DgSnaT6i3L0Gc3nQ5jUHQGXeZm8T2eBjz4rj4PyB5kC7pUyERi+AH0vINCPYypI4I3OATx2sluScQn0/3V9q6juEOiTJaEc/QvR14uvzdBWBmP33Alh9JhB88CE6Zvyk5/Zvoci10dF1sfIof1w2g+hKjMA00vBIOXE8ET+ElYRxv0Ess2LYSxaheS8ReC+QUBln8BAzgtgx2xJkmaMX3KBbVMKqiXtOOKTaWT2H8Tx++5D3HXReNVVqN+1C5MNDSAR5jMRpz8X44fOhuShxMSDkgJfBLTpWCm6JaI/gOdef0d2IK5a1Yb1BPoxB2Ued0aYzErwzN2PkL8eOimfS+c/5UXCNcSdoZBaFEexZ6CirxenfvjvGDx1AsVLFmPObbfDWrwYOcMUKpfHHQYuADo2eeoO1yCr5vry1RICfaVK8TjuGj700EPyk0CfOvoLFiyYzpeJOsicBy1yptSkmUBfjw+CoMM0zftN03zgfMhrFoD+p1xKX4DTLupb+Qtg/8IQCxa4KC3wUUA/BAEf/OqIRov1c408Ro+PPOSm2/iwiOZfNAoZM/kPCVrI0afqDitXakSfqjuiOmIzmnthvuI+Duh7Tg4GQWisRDj6r7b34rGT59Dj+FgxuwF3r5mHmswI4r4Dk5zoC9PNi3JthZ0KgZpE8o0Q8JsC9C3h6ZvkcBPoOx7KJtLY99vfoOOV51Ex1oMiL4WkLYxrOK4J1zQxlqyCt3AFaq66BsuuuQ4+FZTIOWdiaV6+1KetbeYAmJLnAfLuWQhrbAK5w0dw8v6fIOF5aNq6FY1f/SrGqqvhXAJAnwCdUXaq7jDhWOwqSk4GMvEyDMTK8aeuITzx0t5QdWfdCmyYW49ZRgbJ7LjsAnD5hUCf90zI0Q95+hfri45iSNsJd5lMJHI+qgYH0P6jH6D/xHsC9Od+4w5YixbBIS3pEwB9Lku6ARp9pxNBgP/www/L7iG/Ywj0WQ9CcxdkNecT8/W7TOl3KiKg34HRoEYB6F+sa+vy69cX7vFy+U1hYUQFC5x/CxDoDw4OLhobG7vHdd0PRPSjDy29cpSe8ZdoCfr3mdzWvwaMi7JNRP6RlWlJ2yF9R1V3WLVSuL/Mcr1Ar48D+hTcFNUdI4EJL4a9Hf146kwfehwPSxtr8C+r5qAZaQH6X7yIvsBKpjXkgT5t5UtFUgJ9g0BfIvoOkq6LxHAKf/rdb3F27x9RMdmPMn8MsVhaOPeOB7hGAqlENbx5V6Bh85ewducuZKn25BvCyaacIiGrL1SfQCL6XuAjTvUkzwBGRkN5zd27YTsOmrZsQd0tt2CkskL0+IML5Cyer6UZ3j+M6HMfg0nrpKAwsTbAlF2CoUSFUHd+8+zLEtG/9so12DS/CbPMDBKZMVj53SjJdwiY1Muchvd3qM5XP89vO+9z9MMKukAs46JmeAhdP7kXvceOINnaKkDf/CuAvtCC/EAUg1RVibKav/zlLyWowF1DcvQJ9KM0NgX7UaDPv2lCfJTqdqEi+g9//6mtBw8cvscJnJ3X37HtlcAzv7/zn6567/zavdDapWiBAtC/FGet0OeCBS6wBfIR/UWk7gAgR3+auqOX1oda9CEXTdpTTu5Mqs5MZY2oY/Bxw8rHgaeTA8mbZURfgb4WzJLIGYF+JHH349r+az6XL8684k4oS6guCMGrL8m4lCpkMi6BPuU1n2rPA/18Mu4sIx2q7nhhZPuL85J0XMAPdzJoL0mSJdAnbUeMQQ49gX4O8dQ4Ot96HaNH30HJZD9KMAHTHAd1VCRib5Rg1KqA27gIlcs2YsH6LZhwXaHt0NkybDtvXx8ePAH8nLok5R/J/x8eRfbwYZzZ/SCsbHY6oj9aUw3qA0kfL+rJCRdPKDfJBGFNrPUxbiQF6L99bgi/e/5ViYCzMu6V85swx8qhyBmX4m5K9xEFI8vO74RdzKPOfxPk1ZAY0bfTjkT0z/74R+gj0F/cinl33AWbO3wGVxPyFJ3QXkLdCdPAhc5Dn485PQwQKNBn1J5A/+c//7kUniPQZ0SfhbPUEWBb0eToaP5LdNnoLkEU6AO437bt80LdIdA/cODQPW7g7Nx55449vmv8jwLQv6hv3M+tc1+ox8vnZtXChQoWuMQtEAX6vu9//cM4+vpAU6A+UxJTkwU/jIM/Mzn3E5srD7p4Pp0KRtnI0X/++eeFP8utdY3oszLuhXp9XETfy2UBKw4jrtSdHuHoM6J/RUsDvsuCWe7Yn+noX6j+XlztchIZuc9TloRuEqrhkKMvPpT8zUXCc1CSyyIY7gP6O2GNnkPCTMNACgGVecwYAqMM40YZ3IrZsBoWIF7bjIlsDj7lTfkW5R1S1inNyl2AnPDPRcceFszUBLKHD+Hkj38M28mheetWNH39axivrRXZxZAMczG/wog+K+Na3LHIV7R1vQDjZhEGY+XY3zOKp199SwaxeeXSMBk35oq8JhNSw00LQwpmhcm4lwZHn8A8DC7ERF6zrKcbp3/0H9PJuErdcU1WqSZHn1z8CNDPJ88rR1+pO2KNPP+feUCk7vCnUneUo68JxCo5y3M02KEJ7DPVvSLffWeCILi/pKTkgaamJmrqf6Z0kALQv5jv0b9t3wpA/29r/8LVCxa4KC2gQH9gYODPqDsaySffV4sBhRxhJ1+8JgRrfMDxQagFlfQBN5Oq81dRd8iFFSlGX7S7GW0jyCd9R7fVCfRFC/5CojMqGE7PXFgZN/wDo/MBkjFbaCVZ30bGKMKfekelYFZ31hF5zX9ZNRfV6WEB+gYrOH2hvomJRLlG1BHLa7YHjLJS8BDwTCbpsoCWg0TgoNjNwkwNwOk/i6Q1BYPUHcOB41tw/FJYxfWwKhoRFFUjE8SEj23GEwgMKqqEFXsN5gIgrHdAektmKo2kFUNR1kFw4gTaf/ITxDwXtVdeiYqdOzFcUQHIbgDlUy/K2zTSqVBHn2N0clm5F+1YArmiSvSZJXine0TkNfnaeMUiAfrzEz5i6VE4ubTIa8YTrHTMe5qxb/LfL+ZBv8/RDxV+EijxTZT19gh1Z7K7E8WLF6PmxpuQbm4GEkn4rMBMmdRIMi533sKEcJKewkraXJUsCseaA/zOIjef1J1z585JrY5t27ahmW0CkvPAKsD8OTU1NV2Hg+dpUq5Krc6M6AM4Y5rmfclkcvf5BvrX37njZRvB/7j221uPXewrt9C/C2+Bi/lOvvCjL1yhYIGCBT7UAsrRT6VSd1N1xzTNeaq6o9EuPsx6e3tlm7u8vHy6cJM+0EZHR/Hqq69KVdJo9c+ZW9sf8gD8y7MSZg3K5wQig4NDUrHy7NmzmDdvnhSyqa6ulj55DtVELgza/7iIvlbGpbzmuGujxyzGmaIajFpxUTrZYIyiJjvyBY3oy+zl69oSsLmSfBsm49oCulwzkDcj+3aQQ9zLosjNoDzIoqmuBPXNpbCTFlLjWZw6M4qJNFtJwrPicAILvuhoxuQaUoVX9NwpZUoAGy4viWR7ARJTWVQPDaHywH4kfR+ZlhYMtraiv7QkjADLgr94vyhC3XsTuVwGtvDzw8RabmMMezbGSmoxaJXiXCot92hNwkAd0qjNpVBlMimZRbc8kTcl3Ywc/UshGZfJLXT4pe6GbyKZ8zBrahINB/cjGBnEeGUFRhYvEfWkLBWwuEc0A+izYFZUdYd0PyMIBOQrUB8fHxew39PTI98vCxcuRE1NjXyv8fdFixZhzpw5099/qVQKk5OT0kZVVdV0wvDM7znf9wn07y0uLlag/5mynx/4/lNbjx48dDflNa+7c8eeAtC/eO/Zz7tnF/HX1+dtisL1ChYoWEAtEFHduScvrzkN9DUCzwchOfIlJSUS4WJkK0rjmZiYwLFjxyQ6Fi1WNfOB99dE9CVmnqcm8Dw6GuwDKTxtbW3y0G1oaJDI2oVMxpWCXNPLhfAx/EP4MwCo6mLG4JoJTHpxnM4aOOjGMBRYqIkFuK7CR707Pl0Z92IGkuf7rtBshpBCwaJFnvClLc+ERaAPE45lIGeFkX3T8GB5OSR9B2Wmh/JiA7GkJwo6jmcjlbKQyVlCsyH3IeDukqTzsn1LVI2E9e+GqjSqv24JVQgir1nS3QPr1T1SMMtobUV2zRoMV5TDyUd6L+75eZ+jbwnIDwtmGaaNUT+GkWQVOrMm3js3IKCzpaoE84oNNAdplCMrFYbFITaoYEOngZa5NJJxQ7+fTpwlBbPqU6NIvvISnIFeZOvr4KxdB2f2bGRBoB/Ka2pEnzr6YdI89+Mouxnq59MP1FoS/I7r7+/H22+/Ld81VPRavnw5GhsbZTeTQJ7fffzOCYMPJrq6ujA4OIjS0lLR22dbWgxshupOO4B7TdP86YIFC0jd+UxA/6f/88kth/YfFh39AtA/399al3Z7BaB/ac9fofcFC1wQCxDoj42NLSR1Jx/Rn68RfQXm3DJ//fXXUVlZKbrSZWVl033hg005+0rd0QehAn2tiqkR/k80kDxHn23yAUre7AsvvCDJuOTok77Dh7FwZy8kR188Du3xn+vow/cQgJHlIqHuvNE5iCfae9CddbGksQb3rJ6LBn8CcZd0py+Yjr7olodvJuHagQfbB2JMqHQJ9C3kLBNZm5F9oidG+13YXg4xJws/N47O7pPIOjlUlDegoX4JDLNIov+BaOsbyHqU7WQk34Jl2FJTwaJWfEApyVAzXuQ1DROxySkER99D+4M/gZXLoo4Fs3btwlhNjUSAqa9+YfaFPtGK/9iDZP0EpJFQFtOF77lSPdqy4pi0i9Ev1J1hPPv62+L7bmhrxZXzG7GoxEQik4LnZGHZJmw7Do92y6tVXeRiQ+LQ2JYFx2E1YBtJJ0BZbzc6778XqY52Ud1puOWWMBnXskOgTznOvNcmu0jimpO6w3sw3PmhWyjfH7YtFEAGEX75y0fR1dWJbdu349prr5HdQ+YHsF4Bv4e0IjJ3Ek+eOoVzXV2orKyQfKFYLP5RQP9Hpmk+VAD6H7vMCwd8BgsUgP5nMF7h1IIFLlcLKNAfGhq623Xd2/+rqMs00Jcxi0JFgFdeeUWiWq2trRLZf7/YTvjQVDWKD8rOMXJGne4QPqkW9iei2eSpOzyWW/bcMSA/n28q7mjBLKks+rnJa74f0Q93HELVHSq++GZSCma9eqYXj5/qRq8TYPnsBnx37Qcr436RVHcEWJm+ROsZ0bcDSmkGsHwDthuHb1iijZ9j8qzJlFwPtglxCIxcFjZc/Omd15EaH0NT8zwsb9sMJ0fteO6iuAisADmmTMRiIq1JASQv66A0ZsPyfHiuJ5FdVsW1CezGx+AfOYwT9/0nzEwWTduuRuNtt2OkulJ2CC526k74HaT3Wk4qDofUHRsTZgLDsXK82z2Cx17ei7TrYdPyZdjS2oylpQaS2RR8z4FlWyLJ6eR4LpNbP+DJXrRfc1QZ8lxf9P+LPR+VA31o/8//wMDxYyhatAgtt30D8balyFgWckyularBIXdLVJ4I+6nQlQ+mWwT7ALLk/dtx2Rk5deo0Hn74Ebx37BiuuXY7brhhJ1oXLkQ2k4Uv16btTOQcFyWlpTh+4hjOnj2D6spKLF26FLYdE+fpQ1R32k3T/GEymXyoubn5XCGif9Eus0u+YwWgf8lPYWEABQucfwt8FNBXiUuC6Vf37EF1dZVQZspKSyWSKBJ1kaIzSgsgkOADMZujdnwA07Jg22FELsz7ex/48ziVr+MDUhPj2D6rV4YRSxPHj4WqO1owixrXbcva4HuhI6ESn4y48Xdut/PF3+koSNJuPnSpuwT8Xa+tx/FccR7y4zLJixZJQw+5HKN/plRfNcxQ2YURfQIt3y5C1ijG3o4+/O5EF3pyPlbObcT31i5AVXpYKuMSKPA87a/udKj2dphIGvaJ/+bOCl/se1T5KKQwvL/7rwogbJfnqgqIUgnYd342bVs/5DxHr8vrqPMmdKhIcSD9d9Shi9KwPixBW9smXUKrCYu8ox9I1J06+mHN3BCUwQoTnUm3ITwLnBzSU6SEHcHE5ARqaxvQ1rYKJik6UiiKspo+/HgMDlNvRT3GAHIOSl0DCSrwMEGXBZT8QByIxNQ4jGNHcOLf/1/R0a/bejVqvvYNjNbUIWBSsEc5ztCx1PWioE3XktqeNhXOuOfJm3OldA0dux6r8xqdM11ntHXUSVYqiTrMuh7E9iFfJ7weC48JtQ1wAwNTVhFG7RIc7B7GE6+8hfHAwOq2Jdja2oyVFTaKMynkcum8ClEMlhmHk3PCNhEmlDLpnS/+W6rvxuN/Ni6tJMvxsh+8z2gHve/03lJbqHOvCfw8jufqGtf7X9eWrmEtRCXtuD4szqPnwYhZKPY9Scbt+Pf/QOrkKZQsWYJZt98Oc/FiTMYspBHIDo0di8GljqhIuXLDyEdcdo24l0QHgNWUHcCOw/WBE6cor/kLHD32Hr50/dXYeeOXMW/ObFiuASfHtG8Lps05J1vPwsnTJ3Cu6yzKSouw7IpliNsJcTbpfEWpO77vtxuG8Z/FxcUPF4D++X+GFVp83wIFoF9YDQULFCzwZxYg0M9mswu6urru8TzvdsuypiP6yrHmw/vQgQNC2ZndMks4+iFYfR8QS2EkASE+0pksmNjmynZ3DMmiIpSUlCJmWxKF1IqeBA1MZuNPvggs2DZ/KkDQn4cPHxaQv2fPHmzfvl3k78ihjQIsAikCD6piMF+A5xbJtUsEiESBPsfEJDser6CN1+aWfPTadCQy6TQmJ6cENBDoJ5IJadeO50GnwdhzHGOujT2nzuHZziH0uj4WN1ThntXzwoJFAiJJjw5Vi3ht9lEBD0GWXl9BuI5nbGxsGtirjXh9BYOq/KHjVrDF9vhWKpaqJ+m1QxUTSwAe21NHIAri2Ee1EW1IW/IdBf/sJ+dbj6OdeYzYyLbh+SEoJpDmtacmp5DN5oSOQQUYrg++eZzmYPueh5GRYZw4cRzjExOoqa7BihWrELNjsGQHxwdsRm+BVGYK49k0HEasXR+1VgKV8RIkEiVwrZgk2gaBA4wMwDv8LrofvA92NofKzdtQecvtyMyaDc+ncxUmftN+zDvR8dC+HA9tqQ6X2pTj4VsdLNqSx9KW/JsCYM551JY8n/Yhv1tftJuuDV5bHS8eV8w1HAs54LGYDVZkzmWzEpGeyrkY9y2kiypxejSDF945jCEX2LBqBa6a34Ql8RyssT5MTY4jx50SK4aK8hrEY/G88xDmvXOcXBNcRxwTr6Xj5njUmVYnhX2knWgv3jc8luOPOpG6htmeOk96T+q9q2uJ42WbtJM6HqUlpShOFgko5/eRZwJWZgrJs2cw8JPdGG8/g8T8+ajddTOKVq5EtrgIaQPiBHJ90TmfmMwgPZWRfJrqsiSK4zYSFh0sK5RUjcUxmcnh6HvH8egvf43TZ05hy45N+PL1V2NJ60KYrgFPto54DhOCAxi2iXPdXRgc6EVxUQwLFsxDTIB+mDA9g6N/mkAfwCMLFy4sRPQLz+ELZoEC0L9gpi00XLDApWuBfER/weDg4N0E+qZpLlAQo2l6pN9QiSIRjwsfNcmHvkT0JSVSHmzcsg6BZA4Dg0NSTn5waBgVFZVoaZmNplmzUFZagsBnZCx8EcBSSYfJbwQETHbjm8o+bEsS5vIR//379wvQf/PNN3HllVcKR3/lypXTUUjZUs/lMDw8jM7OTmmTbTQ1NYlSBp2UaI4AgWl3d7eMi2CltrZWqmBSZYNghdemHTLpDAYHBiTxrqenD2UVZWhubkLzrGaUV5RJZJDFnDKeiaFJHy+814FXhqbQ5wWYU1EkQL+1xESxwSh6mDxJMMP+sZ8DAwOoqKgQLjD7SrCkIIHAh4pGPI6SfxwPkwOZ+Md8CY0c03Z0mDge9pP/1jaZPKjj4fgJ4oaGhuRYKhiJ8zZ79rTdozanjZig2N7eLqCTNmKOBn8qOFNdcbbHftL+BMSkeNXV1QmYVfoVxz0yMiJjYZs8jmomfLO/0fEQ7HFuuD44Pxwv57u4qBgJyxSZSMO2kHZdnBvsR/u5s+jp60FxLIErZs/D3PpmlJZUwjcTMGMxOE4amb5OpN99EyO/+hmMTAYVG7agatftCOYvZCklKUBFwEsb9fX1yXjYX9qPCeCkrhHQcswEvgSv/FzHznmgfWhP2lXHrY4DEzc5bs4P2+LuGJWjNKrP8bNN2pDzyD7wRVpIQ2MDivJJ8EVFCWQmp0DVl/6BAbR3dmHUCVDSshAT8Qq8frwdfbkAm9euFqA/zxtHtvc0OjpOi/OUTBajbfHyULUqmcjTecJr856k3TlH7CfnkeOh/XVXSB10rk3K3vIn7xuq1Giyqu5Gcc75Odcax88Xi1CxTc4/XzyWbXKeOWYey7XX0tKC+fPmoaGuARTDFEcocOFNjMI8dRKjv3gUk2c6YLbMRuX116Nm4wa4ZaWS9+Hyu0Mc0CmcPH0WZzu74DpZtC2Zh5amBlSUlUmuAvn6nmEjNTGJQ4eO4teP/hY9PV1Yf+VqXPulbVhxRZtIwQq532Al4ZjsLFgxC2OpEUyOjyIZM1FXUxNWZqac7IcAfcuyfuD7/s/ON9D/8h3bX4kZie9f++0NBXnNS/cxfN56XgD6582UhYYKFrh8LPCRQD8MQQutwSH1hVQY0nBIs9DMwLwpCAQV6POh+tprr2Hv3jcwZ+5cXHXVVVi9enUexLLYT/jQJqh44403sHfvXvk3tavXr18voIFASmkTjO69++67Uhl33759WLt2rQB9tkkgqdQVVc546623pE0CNLZHPWyN6iuNggDt4MGDchzBCtvkTgFBNNtUADI1MSlgk9d9/vk/YmHrAly15SqsXbsGFVUVIhfp+AHSronhqQDPHDqJvSNZAfotZQn867qFkgxZaksWIBxG9oMA3KFg3gNVPphUzJwDAjoFPxohJjjitUlbogO0YcMGGQ//HaU7EFC98847ePnll8WJYHIgk5YVUGleBG1EAEuHiXUJ6GBw3CtWrPiAM0TQyjmh0tGTTz4pUVsCbe6kcH7UjjpHR48elWvzeDprX/nKV6Rt1R7n+RwTHYcDBw7giSeeEKBJp41j4r85X+qwERwSFBNwEngTOF9xxRWorqpGeWmxrEOhXQXAiTPt2PP6q3jtzddRU1WFW67fidVtK1BVVg0/iMGmrrqbRbqvE6m392LoNz8HMmlUrb8K9bfcAcxvhZ2ISUTf9VwBuLw27UO5RYLX2267TcbFCDzXJl90RghMaXc6oQSszB/hWqKNdOeL/aQt2ebjjz8ugJcg/6abbhJniGtTnWvaiWPmzhXXBu3xta99DQsWLkRFZQWKimgjA242J+0cPnIUTz37LFKegWWbr0H5/Da8faYb/TkfG9eswtb5zViASYycPoTnn/8D2s+0o6a6FrtuulUcrLLyMuPeYmIAACAASURBVNkpoDPPNUTHk+uNyfcE2+wj7zM6mHpP8jg6GQTkXBt0dLh2eU8SxOsuku6a0UZMouea5zjZJo+nw6i2ZJt0cOjQ81j2g+ty05VXYu7suUiQR8/5IdAfG4V/6gQGf/FLTJw9C2vWbFR/+To0bd6MXEkxfDsWqhE5Dvp6h/D8i3uw9803MZWdwk03fwlr161GU1MjbIsBC96TwOjYOA4fPILfPPpr9Pf3YsOGVbjm2m1YsfwKJOO0OelsMQHyjushzt0VJ4fAySCOAHHSuEi7o7DrX4joFxUVPXK+qTvX37njlUJl3MvnefxZR1IA+p/VgoXzCxa4DC0QUd1RHX2J6HuSRMsBG+QziG43OfnCy5fAtGpahEbRyC7pOj09vQLkXt7zChYsWCil5PnQFipDnhOsvHEm1xJQEXgTJBEEaPRQo+oEnQT6Tz31lAAgOg48bt26ddOSdkonYLSamv68PgEHgenNN988HS3WSDTbJNglgGaiL8Hm17/+dQE/6jiwv/zi7DzbiRdffBGPP/4kFi1uxc4bdmLr1i0CPMg7Jw04G9hIB0k8e/gUnuseRZ/rY1F9Jf73zW0ir1kkhbaYyJcTcHPo0CEBhwTHa9aswe233y7gR7nJBD7sh47nF7/4Berr68HcBNqT9laKkXK/OZ7HHntMosEbN24UcEogqbsjMh7DQEdHh4znV7/6FVatWoVbbrlFwCmP0x0U2omAlyD2oYcekr/Twbj11lsFkGubdBzYJoE+54cgkZHd73znOwL6FBxqZVGOh47Yj370IwF6N9xwg8w7/63ccJ0jAmO2R0DLsV999dWor62TNeQ6OdlVShaX4ExXJ55+9hk89uTjqKupxbfvuhPrVq9DeWkVAjckspPTHowOYnL/Wzj14A+BbAaNV12NWV/7O2SbWuBJTJ8Jl6aMlc4diydx3TGyfPfdd4vTxHFzLFxvtAPXLZ1aVlRltJ9raMuWLbJDoUXkpNaD5wnQv++++8QRo92/+c1vyrhDyluYR0HQz/njPL700ktyje9973toW7YMRcVFEvlmZdySomKMj43h7XfewX0PPIiJwMTG67+KpuXrsO/0OfSkHaxethQ7Fs/BiuIAQycP4pGHd+O948cwu2UO/vHb/00cMSbnOm5YOIv3C+eHQJtzyQj7t771LVlLdMSUekMbcK44nvvvv18cEzrUXBucc127SluiU8C1Rqea6+Gee+6RnQLdaWJ7tAHXG9cG7U7n4Y477sCOHTvQ1Ngk0qkuZVMtIJbNwOo4g1P3/xipMx0oXtCK2btuQfWaNZjk/OTvDdvxkEpN4PGnnsEf/vhHjE2O4+++dTs2bd6I+vo6YRGaVkySwicmpnBw/0E89MBPca6rA1dfvQU33ng9lrW1weN3nsmcEtLQTLii4mSBvrvNBHKPilp+WIuBaj9/DvQpr/nD4uLi856MWwD6l+FD+TMMqQD0P4PxCqcWLHC5WiAK9KMcfQH6gukJ9MMEyZDHy7+HGvJMkCOIkuRPeRCGihPpdEaAEqO7TU3NEl2uq28QTjHbEH3zfAl5RgUJEvmQJ/ghqFIQSZtrYinBHiU233vvPYmAL1u2TEAso72auKpJoQQejNYTVPBYRk+V88xjFFgQ1FBSj8CKwINvRvNVLpTXZzQ4m8mgu7tHHIOm5iYsWrwIjU2NyDlZxAg6fSaUJuBYpXjxeCceP92DnpyH5bPrBehXTA7CdqnwTc33EMzx2qQ3MWJMyg6j1XRwlLOvtA+NwBNwM5rMPpIeomCTfeSYOFZGQTluRkYJ4mgjBVtKyeHvtDXBPiPGdGw4P4xaR5NJNcJMIMtdF77YJo/V3AC9J3h9gkLakvPO3QYCP4JdBe3iMuY56Own22SUnuMhtSpKGWJ7BMfsJ+eckWXahnPJ5GjGVvM1iuHbNibSUzjdfgrHjr2H8tJSrFm5EjU1tZI8aRhx+K6DpGUiPjWO3OH9OPyDMBm3afs1aPzanRivqUdgMvGbsxP2kzQWOmME5bw2x6P5GxyLrhHOD0EpI9EErpxHRv51x0Pnk+dwHH/605+kbR7DHRLNG+E61yrQ3CnguGlLzhed0PKKijzFxkQmM4UEpRw9D719fXjr7XeQthJoWLoKU4lK/GHfAfQ7AVYsXYztrS1YU2HDHuvFgf3voH9wAOVlFVizcr30lwmrTIL2vHBHjuPh2uBcEtjTAaSTFXXYlGLFe4/j4e4LnSCuNzoLmlsQvX95j3M8PJc7d7wHdDdIE45pM64N2p3rjg4w10Yswcg7be4gbhkocV0U9/bgyH/8J4ZOnULF4qVovf0bSLQtRcoAMhKJMGH7BnwvwDPPPIdnnnsOI6lRfOsf7sL69WtEKYeF9nzPgGkzVyEm982+t97E0EAfrli6GEuXLEJpWRlyrgPPsOTtCjUnTOS1KftJkdg80GddB1Zo/hDqTrtlWfcmk8mf5ivjfiYd/Ye//9TWAwcO3eMGzs6dd1z9im/j+zu/edV7l+szqjCuT26BAtD/5LYqHFmwwBfGAh+vusOHF0KlFD7gCIjySbikT/CZGgXGyoMnYGAkj+CUD3XPCx2CvIjhB6LmmtBHukNUiUaTTBWYE6wTIBMgsl2CUY0ezqSSEHzwc6VaELRokiD/rgCLYJJvglMCuRlJdKL8I05MEKC/fxDFJUyMZIKriRyVdKj8AguBVYScVSLymr873iU6+ivmNOB/3bAIVZlhxJyceEoEkqqGQ0DHN0EUHQxNgtWkR+U505akftAOPC4aVVYArTxv2pxj5bgJ5KK1DSQhlsWD8gnBBFNsTwBfvtiPOlZ6A/AcHsfx0z58KyhV6hB/5/mcC9qSf9cKynp9jWqr3dmmJhbrufoZ+6dvjodtaMJwQMkTl1kRVD6xkWGuCJ2tXBbZyUnh2XPsFE90RBIxjsBzkTQNJKYm4L93GEf+/f9D3PfQuG0Ham+9DanqOuF0yytfTIl9IpBVlZlo7kQ0l0BBKtcwz4nSVvQ4BbS0Ie1De9EePJZzq3OoP3k8banKUVK3Iq/xTyc5m80gZtlCgSNffHR8Ajk7Cbe0FieGp/D7V95Cn+ML0N+2cBbWVsRQ5o1hcmJMknGZUFpWXJEvnsU1SSfD+8BuEsfOftJZ41zoutH7U3eUOD/sJ+eHdg+T9D+IYzWfQdtkfoLahMfqPafrkzZimxx3PBGHR3ocpURJkTEClDouKgYHcPQH96L/+AlULFmCRd+4A9aiVozZhgB9Bihs35SdgD/84Xk8/Yc/YGh4CP/wz9/CurWrUFNRCT/nwnWYWBuXPA4mg5N3n5maQG1lJUpLisW+bj5a78IUsE/1LJE2lSrPLqyAamLhvS2SnjMi+gDOALgvUhk3VDH4lK8o0L/+zu2vBpb53wtA/1Ma8zI7rQD0L7MJLQynYIHzYYGP1tFn+J3KFIFEv/gwEzm+fOSTQIMRfW5tixRmXrJRQbc4AnlaAtUvYpS+JKzwQ0lCBadRiUFVy4nSGTTCS3CkdIiojKSCBf0ZVaShjaJgSik+/DvBioJ+PVdtqlxxUpUI9ENaC/vvS+RXjmeCLQthUV7TSgp1542uQfz+xDl0Zx0sm1UnybiNwSQSviscfe6UsD8ahScIUv66Aj3+zvEroKZ9NKLKz5QuoxFTPY7jVkdruv8EwnkQy3bUvtHoNNuLAjkFr7wWwagqFvF3pW9EAZ9KLKocI4/j5zou/ltBLfui7UXBnl5TnRulGSmVScEvaTseVZo8H/FkEmlRQLEQty3E6IR6jgA2cSwFeYXKSNTwj42nELx3FCfv/SHigY/6LVtRffMtGKutR5b8K8rCWiGoVclI2ljHoXOiSanaR45HHSXaUmk4qkaj5/En2422ORM4a5u6NtWOoZMYSr/6vjsN9KkcY9DJspIYQQIHuobwxN4/4VzawaplSwToryq3UOaMwTS548Zb1kDg5pNbKccaEOS/v8um94QCcHXWdCcn6ohF16muM72X+FlUrUfnm2tQJVx1fMrVj+7OSaVtfqewqJqMmVF6H8XZDCoHh3D6/p+i99hxFLcuxILbvg578SKk47bo6NPVYGE2jpVA/6lnnpHdjH+++x+xnkC/sgqGw3vDgG9ayHFHBR6SCRtmwArOQOAGAvRlt4f8e4PfhSHQl9lgsTyqNYHqSqEgAdv7ENWdDgD327b9wLx58zoNwzg/QN/P3bDzzu2v+rb1bwWgfz6ehpd+GwWgf+nPYWEEBQucdwsQ6A8ODramUilR3bEsa57SNkQyMx/N1oe4RinDKL7sYYdAkoWQ8rrv7CQf5OnJqelopYIjOg0KGPiQV6BLgMTzlcutoICAlJ+F3OQwqhzlh6vDwAtFgYjqdqvToZ9Ho6cKQlRmUgGaGlnGE1DindVEQ0Uh0wopHkza5NjJ0TdEwjGJcdfGm12D09SdpU21+JeVs9FiZkVHn6BBkgTzBcaikd6oo6F0G+2zOlDaL4186089jmPVMUSP0TlT/n3U/jxXbaR/j4I3zQNQu2l0V8+L7uBE7a/AncdFwa2OQZ2ZaLt63WjbPE5/px3I045btjiN4vSQNiVRYQ8sqiQ/KaUqTqgBM6DyPikWAczUKJzDh3D2wQcR81zUbb4KNTffjPG6egTc7aCmv/9+LQLtq9KooraIRq51PtmfmbkTUWcmevMqoI06nlGHQO2qDliYF2/kc2FyYa0BglMpAmXCiRVhzCzBkd5RPP3mOziXdrGybTG2tbZgVZmF4uwIfD/k4pP4ZPiU6gxEPYb3sXDM87bWsaljooBfd4J0PamDqbkd0blU55GfEbCrDXX3Rp1CtsHP1YmPys2Kg84dNeYR+E54r3kuijIZlA8MoePBn6PvxEnEF8zDnFt3IbG0DWnLQE44hwZigSXO3h9ffAnPPP88evr78J1/+jZWr2aidoXo8yfiRXBMqmY58OGgOGlJZWU/48Pwwt08Oo7MUyIth3tJtLkt34t0+Pk94ErugGx9ijrQB+U1AXQEQfCAbdv3n1+g79yw864dr/qWUQD65/3JeGk2WAD6l+a8FXpdsMAFtcBHAf2osM50cSDSNJism6fhEHxIjckg5Od/AHBPC2mGQxAwmwcs0eOigDfaRhTYqqOhYFbBVZRqo0BD24saTkGo9kPBShTMRa/N4wUAM7KXj4qL8gbBpDgrjOiHxXekwquRwJSfwOudA3jsZPc0R/+7a+ZLMi6BvsqVRoG1ArkoIFSHRyOnM2kTUbAdHaOOSfurY1Bbf2BuCFzy44pG0dWGM22p9tOka71u1FmLOgrR6Hd0PDPXyEz7RyPcUWdA+xMCevHq4LqkDBXly6+RkhQCfuItieZ7kKq41E9PxCxYE+PIHjiI0/c/ADuXQ9PWLWi49asYqa4G47I+AVqeuhNdXxqZjzqP2k8F7OwfAavSzKIOSnRHJXRWwqRopWBFbR51XKNAmmCTADOc49Cxlmx5Oo12DBkzjpRRhMM9o3jqzXdwdjyDNVe0YduiEOiX5Ei/UjlcC2YQFvsSvnlo0Gndf12L/Fydal2DCsSj9yznV52D6JqbObdRB2Hml9rMdRF1+sKvERY0cxAzIBz90r5+nLjvpxg41Y5k60K0fP0WFC1biix3EAm3DQuxIIask8NzL/4Rzzz3LLr7evGP/+0fsXbdGlRXVCLwGJyIYdxxEFicD1ZlTsNnITHfhiVl1+gsODBkd5LymQZyOUdqEMjuCNO4DSfcFWG0Py8DGv1eCoLgrGEYD9q2/eO5c+fy3+clou8Fzg3X37XjNfjuv133nR1HL+iDotD4JWGBAtC/JKap0MmCBT5fC3wY0J+OXOaRqSTQWlaeShICYPJmQ15qyMkVYMQD8yBMHtyylR2CE90lYDRco9r6cFeqh4IfBThqCY1usi1NQtUoYrizENItFJzxvA+rxBkFGjpGjaRHAVv0bzJGn5SJUIXIsIw8zQFwWRNAAL8F3yxCxijC3o5+/O5EpwD9FXMa8b11C1GdGUHcY2VekkjCZE8FMuyngsOoE8I+aHR4ZuIto6LRark8T/n9UZCv9Igo6IhGihWAasRddzaiwDNKw1AHRQG4gjt1At8H4wpIw8cOx6rnRAHcR4E73X3QY7QdqZxrhk6j63iICdBnRJqgNVQ/CV1P/Y/5JS4ScRv2xDjS+w/hzI93w8o5aN66GY1f24Xh6irhXjsSCA4B+MwxKpiNOjjRRGf2U3el1MZRxyo6brW7thl1iqLzo2taaEF0yvIuDccqlV7lfuMOE5Cxkhgzi3G0LyXJuGfH01ixZJEA/TWVMZRkR+E4GXGCWDDLNkIanFRqFkqQO73e9P5jv5SSpACeNC2NxvP86PpV5yc6VrWROj66pvV3tVHU+Y06Sfq5Lfe4sORR4jgoHxjGsR8+iP6T7UgsXoiW229ByRVtyHIsYhtSuRKYmJrCH/e8hGdfeA5d3efwz//8T1i/fp3ItHL9UCknTaKPBcQND3F3giWi4fsE8sxdicPjTog4Q3RoTKnGzRwJofDBBXk+fsDvAqr9W+G85HcY8/fe2SAIdpeXl9/X0NDwmYH+7n97fNuRQ+/d7QTZG6+/c8drRuD9PwWg//k+Ny/WqxWA/sU6M4V+FSzwN7TAhwF9BVcmH5j5BxYTzMK4mkAuAfoCVBgJzIPt8OHmw3OdUCoxF0ovEjipRjoBiwb6+RAkcNBEWU1m1OvPBMR6LIFGVOJRQbsCT7bH6CpfmvQYjTbz78o357H8N9vkscofV2BDkO9KVdNsCOTIB0/EQ/1vcp7zQN8zkxLRf6W9B0+e7kWP42PZrFpIRN8bl8q4AvSN8Np6feW300bKC1cgyPETTFGlRcGPjp1jiAJK/q7VRxUgau2AKJhi2xwz36qOolr32qYCNX4erXbL+Y7mC6gDweO1yq86K+xnlJ6hoJY2VAUkBZLaZvQ2UEqH9pFj5XHJJKsmhxFoUXoNqBTjIuewynBG6DsJKy7F3Ui3EseSxbAsE0YqhfT+w+h68Oewcw4artqI+q/egImGWvhmLAT6CNcrE0KVfqL9jFZNVqdSk2bVIeK5Si/TeVBHh8moURoMj43Wi9A1x7mJ2p3HxOJxWXvhOg7gU+LTJ8AMkE5nkTbjmIqX43QqixcPHMWZ0akQ6LfOwqoKC4mpIUxOjsFllWI7juJk+XTOjebNqLOoFXz5u94Tyttn37TPPI520nyC6Hh0vapTqpV2+buu86hTQxtxbLo+dBdFxm7bIYVOpt1BIptBWd8wTt37MAZOn4G9aB4abr0JFauXw6VTyQADKAmcQGpiHC++/BJeePEF9PT24B++/W1sWL9BVJkoBUyajysVhx2Y2QnEJkdgMsfDKIaRLEeiqBQecqEgARV3SAUzBM5LrhF5/bA5Dx4Mn/F8JgDn64y8D/bPa0T/kX97etv+Qwfv8QL3huvu2LbXgPV/X/edzYWI/t/wOXqxXLoA9C+WmSj0o2CBi8gCfwnoS8SQkJ4sAceFHacMX57GYjCaHQJNSc4V4BVGbXPZDMbHx6QwUiadRjKRlCqg1OGWyLUVKqoQBGklTJXIJDDlsVTvUMoAQYRWc6X8HYEfgSnVQPjmORpJJEjQaq4ESjyXbVHNR5RY8mCC5idAoZQfjyfAoOPAPkbVd9hPSmuODI+Ilns26yCeiKG8ohw1NdUorywnaocHAxnPksq4L57oxJ6BSSmYNa+qBP+ycg4WFkF09AnKuDPC8VB1hspACvQp4cjrs58KkjhWHY/mKHC81F7n8fri+AmkqEjE42kHAiqOW4uP8RhVkqFSCt/sB21CO/I4jl0dIrbB+WF7PJZ9URtpZVx1xNg3XpvHabIvj+FcKj2F/dbCUbQl55Kf6bX5k7ZQR0vnnDaiPTjn4fyUwsonjtqxONJOgFRqHMPDgxgfG5EqpfUVNaiqqBTdeYesalsI1HAHhjD59kH0P/oY7GwONRvXoG7XdXBnN0t1VOZa0BlTdSf2Uek4lJhkH3UnibZgHzlm9lHVgWhHjl3XpaoNcb2p3dkmz6c8rKoTaUIv26TCEo9VNSqxZb6KLYPFpaUlmByfwNTkJKam0hgeGcVoLgAqGzEYJPDmqbM43j+CjWtWCtBfbOfgD3dheHgA45MTQldprJ+FyorKMCGeSa42ZTtD4K5j4priuLWoV5Smxc+4Nmgj9pmJ4Ownj1WHRR0c2ofHsW1+xjFrAS7+zj6oQ6vrjW3yOMq+VlVWyXdJIkaloQDW1CSs9i50/vQ3GDvXA8xvQdn121G7YQ1iyaQk4vL7KYCFkf8qxPfcC8/hpZf+iNTIKO66/Q4B+o0NjfJdRGY+k3fdbAbucB+yHcdFjSdW2YCi+hYUV9cisL0wSZsKYy6LY8VB8o0luTYB3MCRQl6snmvSI5jB0TcM47xy9KNAf+edO/YGgVEA+hfRM/Vv2ZUC0P9bWr9w7YIFLlILfCTQ90MOukmpuniosZ1zXQH2sXgy3PInhYJRfJ9R8YRI/1HHnrrvB/cfEL3w1atWY+mSJQJihVMsRbMgAIlVUqlBTlBD3WzqkBMsqNQlgRU/Y3EeHscCRqziyjf15Am+FNjyJ8E7K3BSI55gisexsiel+hSYElgQzFArnO2xUiw1wKkZTk17LeTDPjChmDr7hw4dxhtvvInZc1qwavUqtLUtRVVNlUT0CSrSjonBSQ/PHj6NvaOsjAvMLkvgu2vnY1GphSKwIBIQTyQEGLEaL23EvrLAFK/NnwQ3UljMtmVcOh5WKqX92E/WGyAA08g/bcljqT/OcRNIsx7B5s2bxf4EYQr0eRxrF9CWvD7bod3b2toEmCvQ5/EEnNT6Z5Eynsd6BCxWRsCtVAuN1NOWLHbEugCcPxa3Yh9UtUdpVxwPayGwUBidFWrJL1++XK4dVUAikOScs/iZ6rRTf72mmrKHRbAlQTOsSNx5rhvvvL0P+9/Zh4aqKly7aRsWty5CWVUFgoQFx/Dgcpenpx9jbx/EwK+fhuXkUL1+FepuvBZ+SyOSJWWiqkSKFoE+Nd9pc9qKAJaVi2mraGVcziMdWtaL4LG0Ce3DNcfxqJKMyqNSb59FsOjksQIzC5DRVpwfpVkRDPM4rkvalC8WfZu/YL5o6cdiNhKJOFixeXhoSGz08p5XMeYamLd6E0rmLMKh7kGcHpnAuhVXYMuCJiw00xg7exSvvfYKOs91oaqyGtdcfR1aZrWgpLREbMmdOAJ9XW9cHwTdnEe9J5XeRseOa4P3Das708njvcgqxxwX7xvd2eGxrIzLuglcG5xjziNrIqjzrzt7dAZYvI71KvhvFsTjvTt79hwkk0VCz/KdDLyREbgnTqPrZ49jsm8Q9oLZqPjydtSsW45EaYmoJ7Fici4wMTw6iqeefgIvv/RHOFNp3HnL7di0fiOam5rD4IVJJ91DbmwUoyeOouPFZzE5NoGaxcvRtGo9ahYsQKzUhhm3ZRfTdcP6IVYYyIdh8LuPQN+DYdkwDO5yhopZkV1Ekdc0TXP3/Pnzuz4rR1+A/mFG9J0br//Gjr2A+X8VIvoX6QP2c+5WAeh/zgYvXK5ggUvBAn8J6JuMtJGVSiCfczCVSYMR1EQyKYlpfj7hkdEzRvpJkWDklCCVwPjZZ5/F66/tlSJLV+/YgU1XbgoBtGyBhzKBBECs0Mo3wRyrYF577bUCrKKgj20SHLJiJ49l5VECEAIqtqkRfR5H0MFKpay2SwBFMMXqqxK5JLk7vyvBa7PYD9skuGD1T1bQZQGpaBIs+bidZ88K4HzqqWfQurgV1157DTZt3iTRfQX6uSCGCTeGPxw6hT/2pdDr+FhQU4b/bdNSzLZyAvQ5eKYj0+FgYStemwCIQJfXJtiOFiZiXwkkw2s/JcCIIInATwsOKaCgTQmQWG2XjpZWvGXkVDn4Shuhk0Hw/vTTTwvgIoilo8E21T5sl84QnQdWKuW5mzZtkiq6qvkf3SEh2OWcE6CyOupdd90loE81+pWeRSeEzggryRLkXnPNNTLvHJtSr5TCwaJRrAhM4EsH584770RDQx3iMUs45eRiI14iQP+FF57Dc08/iea6Otx1y+1YvWIVSirKkLFceIaIIsIdSmHwT/tx4me/RZDNoHnjGsy7ZSeS8+fAo3qPxzwPU9Yegf5vf/tbccToLLFCLNcGx6PUJq4TrjfO4a9//WuZu127dgngVa14pe/QeSAw3r17t8wpwTMrFzNiHeX/8988jhWb2S5/57WXti2V4k2i1J4vYJcaTeHgwUN4+JGfYcK3sO5LN6F5xQYc7hnCsb4RrFy2GFcvmYvlJQGGTx3Co7/6BU6cOI7Gplm4646/n54ftkmgz2txfgjeef8Q6LM6LQE370lNyOW41Vn92c9+JkCegPzGG2+UNvlSp5pzSdDOSr90BOkE/P3f/704jep86w4fr8e1wWNZqIy23LJ1K5qaZsmOIXdyKGVpTk7A6+jEkQcfxWDnORQvnI+5u3aibtUVQMyWQAQT5An0R8fH8OSTv8eLLzwHJ53B33/973DVhk1oYGVcJtPToaYUK3dRDr2LI7/8GUaHh9Fy5TYs2H4tqpcshhNzJVmXTkHgG7LLGfcAL50VqVc7bsJmUS+KFFCOOL9zqPcbgHbTNH8E4KEFCxYQ6H+mglmP/M+nt+3ff+C7Qt35xo7XDZj/ZwHoXwpP2wvfxwLQv/A2LlyhYIFLzgIfBfTjlMn0fWSn0jhztgOl5eWoq2+EnYiFkX0qUZCGEz7Zw2RBwxDQvm/fPux7a5+Ao40bNkgpeX6s8pp8CBJYMKpMAEBQSSBJwMkosL4UXBC8Epjv3btXKoXyOIIKBZv6kxFRgk6CfYIyghS2q1xvPY7gghFGgmP+JDCmU8Aosyb4ilyiYUoElhH9F198CXPnz8XGjRsElLvk9TKizwQ9KymVcZ8/egZPtveiO+eirbkO/8eWZajJjSLBC42eTAAAIABJREFU6pmEKUwMTSQkUkwbMXJKsM1rMwKutAeVGeVuBsE2I8HsG8fDKq0KIDWqTzBPh4VOAYEk+7d9+/ZpypJGWOnw8HNel1F1gnJG/gm8orkRbJdRdYLOZ555RvrF6Dvb5CvqNPHfBOO0JR0y7ors3LlTgLw6bEpH4nho78cff1zAPeeSIFF3UdRp4/XYT16bUWZGjOmQlJYWC0fd86n/bsCKl2I0RYC4D6+9+hIaqqtx3fYvY/6cebCoqW66kjSdjCdgpR1MnDqDU08/h8DJoe6KJWjeuhFGbY1EasM1Ysj8EMDTqWRfCcbpLNL+UYUZ2pyAl1VfX3jhBTmPjhhtz/HwFU0WV8DL+4MVgenkcAdHj+PYeZ5WI+ZuF52Hr3zlK2ieNUtyQ8KdkRwSsRiymSza28/giSefEtWdJVfuQMnsxXjr5FkcGxjFskXzBeivq4oj29eOZ597Bh2dZ1FXV4/rvnSjgHeOIaxrEVKzeP9wbXAuGeH/8pe/LH2NFgzjGuK4CPA5P7QVx8z7jDaKRLLz/XXFseQ65rm33nqrXFt3MTTHhm3SCeVa59zToV2+fAVKy8qFMsN5twxP7qVEagwnnvgDBs71oKilBbOv3oai2bOkToWsY8uGG/z/7L0HgGRVmTb8nHtvxa7qrs45TB4mIFkQmQGBYRAUFAXXNcEMSYm7LuCyAdl1dff7Vjf4ryAmBEGHTYIKKipKGpA0sScx3TMdp3N35RvO+b/3nHu7awJpYOia7lvQ011V957wvOdUPe973qAjk8/iF48+gscf/yUyE0lc/qeX47ST34vK8nKYlimNE1xoCGezyG3eiPb77sXQvgG0nHkO5py7GvH5c5FBDnlOfvoaDM1AgKriWhxj+4aQmZhALB5FeU01TENHjpSMAoOCS/Z3M8bujkQiDzY0NPS8XaL/o9t/vmLTpi1X2dw6f9WlK9drGv+Lcz61YutR9+XjD/gdR8An+u84pH6DPgJHPwIe0R8bG7uKc34J5dGnL0qd/MktG6AKndksXn7lZZQmEmgmK21JiSRRRjAEKvtOVSul24NrFaQvbiIJ9KVNrjXk8kBZKjw/cy+w0vMZpy91sngScT8wVZ8X6EckgNwFiCDTKQEpAx5p99xSPMsgPafriMR4/sXUvkdAPOs+PScSSVZMUkjIwui5mHgWSQqsozz6dAKwa9duJCoSKC9PSNKVN3MyQJDsxTCisANxPLm7F/+7vQt9VBm3tQ43nLoYZZkh6CYFB6vqmZ6FnZSbvr6+SZ97Lw2lR/a9cRJu5KLh+akT6fKCjb2gUCJpNEfCksgnES7yF/cKjHkk3jsxIOspnbxQW3QdWek9q7t3jadkEdmnv4mUEjkvLLDlEXlqnwgq/dC46SShMBOQV7OAdox36kNjpnHSvGjsnmuIZzGndohMepV+aZz5fBbkIK0Z5FCmw7bIbzuAZGoCgyP9iJdEUFNRC50sulYeekiXcRZBCkDVAgjl80h1dMqTmGBVBfTaKgzl8wiFyDVEkX1PiSECS8oOYeT5nntryDt9oPnQNbSGaI40Rq8isZexpjDDDFmq6TmtNa8SNPVHr3kuW9QmKQP0Q22QAugp0hSQS/7q5B9O65Kw6enthxWIIljdjP48w69f2IiO8QwWzW3F6XMbcFJlCDFrAv2DfchkM3Ku1VX1k9mwSAO3iPS6FYmJ7JMcaUyk5Hjr1ZuPp2R6J04kO29t0Hi8672gc5KvtzYIN9q/9F4hljR3r2YG4U4KISmMsRjtSfKFN2DSHnbyiBgCFQED6V0dyKZSYKVlCDS3IEMJA6jCr3QPDMARKgf+rx5/FI/96hcYGhrEVWuuxcknnoxEaSlMuZZo9gYS5C63Yzs67/sh+np60PiB81B/9irorU0wkUOOMhYJgQCtIcr9M5FF964OjAwMoCwRR9OC+XBiEZgBHdw9PSw4oSKi/61wOPzjxsbG3neO6Nvnn3fZyvWMOT7RP/q/it+RGfhE/x2B0W/ER2BmIUBEP5lMLti3b59H9Fs9oj8xMIiBPXswNjyEvT3dCIYjqKqpQVVtDY5ZtgwmF7Aoiwe5M2i6zFlNDy+gctL9htx0KDe1a+nyrLYecfCyuXgKQiEBkFb1gkJcXiYXIpuyoI7rJlBwTC779+7xvmwLyZZHYL1Uf57C4LkUUZv0HpEWcqyfqoxL1j+3Mq6MS7An8+hTwawMwni+awiPvNrj5tGvxdr3tKLaGkeYqmgCyJuKUHnZRwrJMI3RGxvNTcpBp4JG2iR58lx1PGJcSDgLq93SPR7J94gZ/aYfL8NPIWbe3L2TFi91IvmkF8rNywHvpZ+k8XkBq9QuPffG6Lln0T1EbD15KSuysrwWjoEIszcHutbz9fZOLdS6EMhbWZnlJBIqgZlnCAYi0APkFmXKCHJhMTi2kpNuEPezQU7bAaEhQlmgKNUpFT4LBmAaBlJ5Vc3WU5q8LDuF7ieePDxMvROIQhl5ioInE5JRoUy8/eCdrhQGkdPf3j7w9o8nLxnUyh1YbrYmyixEinPQxdt2hKyMm9Si2D6QxG9e2oRNPQNYtnA+zlzcilOqIyjjKVDYOJ2ocYcySalTGZoPWfR1ykrkptP09o43Pk8Jod/e2Lw17M3Fw0pm26KMQO6JnbcXC5VyT57eeqf3vCBnTyGlvuX+o8z0lMqSMwiH4oVsBDWOiC4QlpmsGEzNQIYZyFFdK1ojqswCOKcqtgy/+/3jkuj39Pbg6quukydI5WVlMjsYpeykVsttB+EdO9B3/33Y29GJmrNXo+rcVRCN9cg7GYSjQek6lM/kMTE0htG9fejv3ItxCioPBlBWX43mpUtQ1lAPEVT7wFvbnPPdmqb9hxDiJ/Pnz/eJ/sz6Ci2q2fhEv6jE4Q/GR6A4EHCJ/sJ9+/ZdLYT4qKZpLfILn3LHp1PIjY4il0ph09bNiMTiaGxuQSllP6HgyUAQgrJRaAwWfQnLY3CVV1+SBcoX77ovkJ8/WY2pmmchkS+04BN5IKLgWRYLryskAJ7rgEcWvfc8AuFlevGUAI+weIh7pMMjNJ4y4SkDHuGThI0IIAUjy8wgHIyK5dLrsh4AOeNQZVJVMIt89J/vHsbPd/ehz3KwpLEaVyxvRoPIIMTtyYJZHmHyLLmFZP/AuXgEyptLIUn0XB68E4DCawtdYApXmodpIXn37isku4VKgXe/R2A9/DycCq2zhWS2UHGh1z2i7+F+KPJXKBPC3CNL3m/yT2caKQmUVoXa1MEoY460zNLakaqmCoikWqfcRJAUP5tBkwW0yC+bwxEOLAHYZAUmhYp+q7RS+xV+K5y7Jxt6zTs98uRC73lK0IFr1ZPZgUqpd3JR2IYnS3rNm7O8TlbAVS5yVAmMUt/SmGW/RNwDESS1EuwYTuP3G9qxpXcISxbMxYqFzTipMowSc0y6mpFfOi1i4ajsV96eoXMpT8ksXC/eNYVWfO8eT34eHt58vHVN1xWeAnj72nNn8uboWfOpD28NkkI/RfQDyNlCFuozhA2NK8t+MEAJbjTpOmc5VA05IM/MZDucVgCtC4bfPfFr/OpXP0dvXx/Wrv08jjvueJSXlUJwSyYT4JqBUlLKtm3F4AMPoHPXblSvvgDVH7wAjCz6dlpVX6O0OzaHZnFkhyfQ09GJocEBBKMhNM6bi1h1DQxKOFAQD+QqvT7RL46vuxk/Cp/oz3gR+xP0EXjrCBDRT6VSi4noc86J6DdJKyVZ5Ih0W3kI08SmLVsQjcfR0NSEkniZzLRDRF9+0dKXpbS8qfLw0pIqU8y5MWfELVwLn0rEr7Lxcy4mc4NT0Kv08ae0nm76RLqK3BPUl6W6T5ERUiJUM3SPJFZeu65Lg22rqp/7Fa+R9kG3WJXny+tWvpVjl9V+VSAhNSfvleWB5auqMimRI5kqk8vSAoxydmsGuBZCmgexfu8QHt5FFn1bEv2rjp+Dep5C0LHU3HTy01fuBbJ4q1t9VPbtkkyFzmS5AZWW00vZJymsW5hMMSXZDp06kGWWxkcvUCwAESularnVD7xquLJsLAV16pPX0XgmrewuBt4YSdmRyMk0qoqATiokJA+y4strFHaK+KnTDzknkqH7vqf8uUVdVXvufJWsVWCoVD48IurOUVUbo5z4ygnKsqhYWVhWLAUVzBKWxJeIP61HyoTiMBsBmSWFyUwpNDxHJ5JP1m166HKNGSQPWRRNneCosau5SucOt4iWnBujde4qrAW4SLcVl+QpLGksrnXZxUKSYHpP5utX7mx0nZQVo+xJJDe1RmWQu6s0e1WVKdBUcX1VNEsWzOKAZYSRMkqwaySDJzZux8aeQSxdOA8rFjTjxApVMMt2VD54kg0ThJlqi05JZAYtm4rPqSJcpJDTuqP5KMV2f1y8WhjeniFMlEJC+3Oq6rK3jtX+VVV4JX5cCYOm4s1RKZdqbVEmIMJJFkPTdFiC8uLrYLYJ5pCbl0p7Q3UBhNBhIAQmKGaIuDidjFFhsJBcS7/5zWP45a8excC+fbj8iqtxwvFUMKvs/xWUzasK30YQsWwWwfYtGHtoHXZu34mq1R9E1QUXgrU1wxI5af2Xp3s0DooNMTn6ursxNDyIYCyKhrZWaKEIOGFLx0juw1WOiej7rjtv/evJv+MtIuAT/bcImH+5j8BsQMAl+sf079t3Def8I7quN0oyTGRdcBhEuriN3t4+BCknfkUFIuGIctMhIuQWlMpmsurIXlrSyNLtWkeJpJJtTVcZeSaLZclMH4p4edZlGYDqkXj3+H2q+q6iOrpuSBKiSCeRHEVCJfmUREIpGESePJIhiaYkBG73Hn93r1OnCp4y4VnsFUH1KuNKAmgEFOlRVN/VNKhRA9wII8vCeKl/Ar/qGkG/5WB+dRk+vbgOtdY4gnZOFf2RCoUis2p8SkFS1ttJ/WU/Mk2BkpS7m9w3JL6SwLsWX5cmS2JN/slENKjOAVU9dYmmKwpZ7kBKRxIo5WJl2+QipEiaGpN6n/rwcCElTOoWkmGq95ViROTQliS4EFwhFQ6Vu14RZcpooyqvSrm4xFEVUlbEUukH6jpl1XYrjLqvq7boX4dKFbmF2UjZLFFEn+RB1l6piBGZpiuJxJFLP4dOdR+o4BGRaUYKgFuxmVE+Hgq04JI8S+oviZoatxw/Ed5gUPqx05ylUuTKj8ZJMqVryYecsCCcaB5T0pxsTq5vSfQZxWoEZTpapdxqck1bpiL6pDxJ4kxKoesG4ln1qQ0hx0oLRs03pweRDkSwJ5nHczu7sXUojTnNTXhvcyXeE+OI5celBVvBrUMTtI+U4kREXyLrkBKl3F1o3uqki4i+svZ7spMpcj1lRH4GTCWRkfvIVaaVYk7KAmlmmqs8cASMACzpNqOwnDxZKFhjk8YAyl1PciCZ0BqlWAJuIxjS4egceXJx4xrCekS6a5FLljQ8COXSZTsWnnrqCfzhD7/HyOgIPvaxP8Gxy5cjURoHt/JSToyIfi6Hkl07YT72qMy4FH3/ShE580yYDbXM1hwYQQPRkhJEQlFwy0FYD2B8dBTjqQkYJWF5wikVfrnG3M8euazkXpfBuEDkwXnz3slgXN9HfzZ8R7+VOfpE/62g5V/rIzBLEFi3bp1+/vnnH9Pb23+NgPhIIBBsoKnLSo9EIaS1j0vrIdFL+gojaiQtipSO0OZIjU/gj888g1w6A0HVcIlYUeILup+IqeTERN40cKrqSURNkgtqTZFL9VDkauoh7X0HvH+oe2T9Xve2w7mnsG/Xak1KBBGPqUK+4JPVgcmNQh5TKILODNgsKH309+lx7AyWYRgGYk4Gp2gTqM2PIGznpZsPnWxM/xy9+b4RlgfK5LVk9k7J8c3JntalupLccxSpOvDhHsK4L3NZyIhJ3xfA0TxiqhQX2dLkSdPhzPFw7lHjf/Pr25uhq9S6Wa5k3V9NR4bpyAajGGVBdOc0TJTUylOKep7GXGcYsewwDKV9yy6J6NNulucGVP1J7rPCfVQcspeKKRFm94SD9s/kp4X8YCHtVZom5PilkkVKHinVgSAsx8aePZ3o6OxAMp3Gcccfj7rqGkRDAWiC6ivQKVAIZaaFmsF9qN62WWYeSs6dZw/PmYvBkoieZpzVtbZg/qJFaGppk33JEx35ySjAdQZHnqyQbGgM6nTQC0C3LLND1/S7GQs/4BP9WfLFOk3T9In+NAHvd+sjUMwIKIu+ubi3r+saIYjoB6TrjjRyqgN9RQJkeXci7+qHgt40W5F9M5tFf1c37FwOzHKgkbsBI39oJl1b6GfSLYWIvlQeivlB5IJIpKJikx+elAdf8QpXUVGEUWgBSfSTdgBbxk28kBYYEgYaYwFcWBdEnTWBiJ2XpySK6PuPdxaBQkXxnW25mFpTdFZZxmXQsdydZO3WkdMDSOlB9OYcbBlIYUdaQ2V5BZZXhHFcOI9Yegi6Too73Ur+LRoEsWE62SCH/yLekWrP0Z6kUxtF6dXGK1TUXIVAfdTIWh9GKIyMmzHspVdexvDoiDj7nHOzixctRHk8psMyA3SOYuhhEUmnRXj3Lognf4fh4SGNHbPkVf2094/mGmrLk3AS0fKKeHlNbbC8vFK5FGneyZ6A4yoilAVKYksnSm4SATeQuUM3AndpCPoW/WLaUDNwLD7Rn4FC9afkI/B2ESCiP5HPz93X3XMld/jHGGNzlRuBsu4pSk6uEpJiuF9j9GVL1npy6+Eyqwk3LXBKx0nuI2RN0yjAkayH7o/nyCAViGL/OFJkXPr/u+41HrFQ1kXiGF6pMJfok4++E8RzPSN4vGcUAw6wsLYcnz6mFnVWEiHblLgUM6F6u2vJv//IIiBPhKQGrrIPyRgPUkgpiD0YQpIZ6BjL4rmOfrzQl0ZLczNOb6vBe8uAkvQAdKb85yn1KByKm3DXuVzkxauAqvocdHKmThan/P+8cx1621XC3VMbqo6rB4Minc1YTz79tPbk008Z/QP77Es++tG9Jx5/Qq4yURrgVj5mMCOqa0ERSWdstnWLNvHYw7G+rr2B8MJFP6+86JJNmNNWngSfh3B4aSASrQkGIwbF/zBdKUf0KUBEn9x11AmJOjkqqJ8guBC7QoHAN3U9+p/NzVX9fnrNI7tPZnPrxf7NOptl48/dR2DaEBBCsHQ6XdPXN/Axh/NLAHGiECKiaRpTPtnqC42Ivuuh7Va9VG4oygebI+j68npfwyo7CjnYqqBF5U5MR9vK8cJzo9hv4m4g52GAMUlTvBF74blvvS2Vr0WpIzRH76NTjVmRfLLiSbu+zP7CEYCjhXkWYf70ngH94V29el/eZkuba8Q1J8wVNdYEpQKUaVMKHHcmmZUXX/BaY528563jcyhc9nNyOpDeefi5cixe9vfWBfvm7nBPXAodrA50tvLUtQO/VPe77hCyOpScD9VPoROa4rWMSrKp9Uj+IRSrIjeXEFK11jTHCYVFkgWwazhp/KG9I/js3nFt/rz5OGtho3hfhS5KMoNC5qchn3gKXODK8kytumHwB6nfB837jdafGzT9eri89bWsPl9kLIEbGF1A9eUOlJ8tZIaQB5Ey3kUIxiym6emcaY78+rePlz/xhz9UdvV0m5/60089c/rppw1UlSfoBLLM0LSExgKIpHOcbdxQMvDIf8/vfHVHNNzcevfCL9zwWGDO3EhGYEGG22cL6McAepw7QjCN0rHSYaXQCFTGdDrklMMkjL3sQQDLA3xzJBz9hmGw39TX1w8zFRRx2A+vMq7NfR/9wwZxht7oE/0ZKlh/Wj4CbxcBIYTR1dV1XM60VwvOz3M4r9eYZhBXp7YpoGzSf1dTwbWK5NJ3qsws7wapKgYvPX/cgL7CIFcZdFtA9KdIuUpSqUILpx70PjkOqbBO9TiAiCriTHy84P1Jr37Fq/e7R87ngDa911RIpbSTSvozmctHTpXclVz3ABqrHAiX8YkOZ7C1iJ3Vo+ZzXSPl/7ujK96bswJLGqrsz5+yIF1jTlhBJ0/5SIiBcE0N13M/LggDLpyjQrmQVEpNgdgFNeJKxEPrjXGZUjIOxHL/fqbcqmQimtfB/7X6frP30HWevA+cT6FMCmV24D2Fa+O17iGKeGA/npe+F12gfqvVVKAsHoD//mvwYPl4a82jnFOe78r6O9W2d67lEV+1IGiNSSc3qRlT+y4u6rlUmGVCUBiaLgQTDhfCzNvc5JGonTGCbOdQsvSp9o7G9T2p8Pw5lHWn3npfhZ6LZ4eyGqMIYdqyGiOLvh4MUWw3VPjz/h76hXtT4UpJZJUKLIO63TVI+XtcBza5+V9LcTnUWpaB7odYy4faj57iXbjm5N4gSi9XkWLPuiaDhx2LOykuWJcQ4tWHf/bIcc8+99wJnXv2WJ/73GcfOPW097ZXV1ambNOMcMErmK1rFY4d1F9+sXXfYz87e/eO7RWB2vpvLPviLT/R2lothxuVacc5RzB2og69Th2mUFovoXOIADQtoOkBg1u2Rh9/uq4xx3GI/gvGtGGAPV8SjX1L0+wdDQ0Nmbf7ef3glx47Y8OWTVQZ94N+way3i+bMut8n+jNLnv5sfATeMQToy3LXrl1BXdcTCAbrYDotuq5HhKYZdNqvvlApaznFmgmZyDCgabYtbBVmK79tGeUyoS83jXGuIUgUzFGJTKgKZkATOoXxcsYojlfmS5c1ilQqF9INHOLAKuGhes4pBO9gPx/uKiAuSWOUPpGTpVNmP6Fc3Aoasu1B0ykZvjyU0HRNUGYR76FrmqBMNtInyXvQU53KAzjCsbwsLDplJNHIasdojJo0rMq/dSYMi8r4sKA17oT4+q7h1f+zvfu0IcupXFBf1X/DKQueahCZvSFuphzBbM5ZlhK0MCYoy6bDGLeY0ChFixoDJVvhZC9U8yYUyZ5Jv+nhMLLoqveYSvFPPlIEPr2jPK7Io4oq8Bbg4pA2oqv2XushZ6umLBR20gmcsheqUA33IfU4WRjLoX4k8Tw0caZsMq5/Q0FYhmStGoUtUl4nR/ZJfagVox7e34d6Tc7bm0ihH5gnR689TTlLyRSKb+ZBjtdu38SIC285cBwqD9HU46BxKjlNPuRak0uNzPFTeNLe8Y7N6G+dHHM0zZEatABVXxBBN0UTLReD0ZLhumEENE4VoXSdZU2T8VBUywUjeKV7cNErnfv+5MmO4Tnz58xxTl/QtOes+vAr5eboKzpzhuSm5bZOSZmCwYhpC9mXIzTB5RwK9qTclxRoQ2tLJkiamhOlJJVZjVxodUGhrfvLrlCOB2JF8qP9LduRpxQHPwgzJT9Lrn/GLVn0gLIc0Xr2PjsoCRSZ1HVZDEFnQgjbESLFdT7EbT787W9/97Pbtm//xKudHfqatWu+fsIpJ/+mua2qR8trRMwjju0Y5XmzMvu737138Iknrty9fWuTXlp252l3/MP3qpYuTXdnMkbWtlt0FmjUdaOMcWEZBs/bti0IIM4IOorIpd3JNMNgVCY8JIROMhwUQnTYdrpj/vz55tu15hMeHtF3hHX+qktXrreYc8sHP7Vi65tZ4v41MxsBn+jPbPn6s/MReNsIkL9+JxAM9PSUGEaZrmlZLZOZOq+PRoWg0jFRERVCpCTBFyUl8ss4nU4zqhXD0oxlGGMl9NrkiLy/6FWA/pXtluz/t5bNMiCCSATI5RhDRDXg/ppsTb7nPdw3Wa4gRi98QGRhFgiHhcgeiJB8IQsRDu9/lO6+HolE5OvZbJZRsa8cdczYAX+D0eW5LNCfD0Ze6Z/49Lr2PZdMcNYwt76q/c9On/ftBk1sDZqZMYdz23ACFpE4TsbUjBBOWPAIj/A00pO4lEiYoshkCA8XMHfs9FaWVAUXGObiRDBM4lIAWCEuCL+JJZIjRHIIEyavhRuRrlxOyuog4RwSY4W/Qtv75wCZHCSc1xnrfvNzx3GgHAs64q4c38Tspy6ZWryHvk0t5bf+SAPRKK0rZdj19hPJn/6nPZakbSUXSUyIuBCYmJjsh9af61Yn16JLdjGsaZrJmPbkjoGTu4eTf/6bHX0nLpgzb/h9i9uePr8l9FiFmXohl8tNBAIBm7EcGx3NsUQiQSTffUSlfDKZzNS+lPs4igxz1+F+a1C9dljYHqKdgxfSwQvC24P0+UDX036kvwpwkH8SdLZt21pCy4fyIfOOr3zluu7u7it3d3aUrV175VdOOP74n9WdUrFnPuajr69PHzUMbW4mUz3284dXDq5f/8Xd27fM44Zx+0e+9Q9349hVOTzxBBtcujRs2+FwIJAPcB7hnCe5q6TJ/tWUYmAszbKapsUY07JZGlswZ9sjmTlz5uTe+mI59B2TRJ9b56+6bOV6BLS/OPcTp7W/U+377Ry9CPhE/+iVnT9yHwEfgSJHgA41Ht01Eu8azl5x38Ydl6cEa57XWPP8DafP/Ye5ifDmJmCceNE7YdErcij84U0TAqSo/+NvN586kcn91S+39a5YMG9ux6mL5vzs0iUl/1kPbAHoJEke9syqx7VfuOELvf1913R2dtatvfLKO09YvvTh008/fU8hCKKvr7r3gZ98ILnhhdt2trcvcji/7aK77/kWO+kkq9jAkkR/86aryKJ/7qUr1zNof3HuZ3yiX2xymo7x+ER/OlD3+/QR8BGYNQj8cEN/iWXxT3/n+S1XpYXWNLe57umbz2i7c1EiuqOOsTeyEc8anPyJHjkEvvr4yyenc/Ztj23pWTVv7pxtx89vfegzx5X9+Cmg51Jy8JqFj2tvuOmqnp7eq/d0djavWbvmzqXHLnvk7AOJ/s6+6sGH//PMiZeJ6G85xuHi1gvuufuu4ib69upVl65YD2i3+ER/Fi7sQ0zZJ/r+OvAR8BHwETiCCNz9gogGMPTJu597+ZoUR9O8lrrf33zGor9bVB7c3cDY2w7CO4JD95ueIQj8399uPHE8Z3/xl5v3XtDc3Lxl6ZzW+29+b+WPEsD4bD1Nuu6h54nLAAAgAElEQVTmL67p6e66evfujrbLr1hz5/LFyx45++wDLPq9E1WDD/zgzOQrL966fcvmJTa3b/vQv/zLt9hZZ1H8TFE9piz69upVl614BkK7zSf6RSWiaRuMT/SnDXq/Yx8BH4HZgMDdL/RGmRCf+P6LW69NCdY4p7HmiZtOX/SVxRXBDp/oz4YVMP1z/OrvtxyfyZo3Pbpx78UtTU1blsxvve/ykysfmAtMzFai//kbb17T29tzdUdHR9uaNVfcufTYYw+26G/vrRr46bqVqY0v3rqjfetSh9u3XfD14iT6D9z+6Ps3bdxylS3M1edcuuKZoKHddtYn37dt+lefP4LpRsAn+tMtAb9/HwEfgRmNABF9OPzjP3hp2xeyYI2tDTW/u/79bf+QqIh1nuRb9Ge07Itlcv/85Ob3jKXNGx7duOcSIvpL57Xc97lTah6czUT/uhtvXtPT23P17o7dbWvWkOvOaxH9B1eOb3z51l3b2ono33rhP//LXcVo0Seiv3HT5ittThb9M54WuvaX5/lEv1i24LSOwyf60wq/37mPgI/ATEdAWvRt65Ifvrz9uozQmuY01P7mmve3fXVxZayzmcnkPP7DR+CIIvAvf9h07FjKvu4XmzoubW5s3LJkXvN9nzu1flYT/RtuuGltT0/P1bs7O1rXXrHmzuMWH/vI6Qe67mzvrer76YMrk0T0t29dajvOrR8uUqJ//1//4vTNG7Zc5XDrvHMvXfG0cLTbz7vct+gf0Y11lDTuE/2jRFD+MH0EfASOTgTWPdMVSTLno/e+tP36LLSmOU21j197etvX5lfG9/hE/+iU6dE26n//ffvysXTu2l9s3P0njY0NWxe3Nt7/Z2c0P1A+i113/uz6G6/sIqLfsbtl7do1dx67ePEjp5999v5Zd3p7q/oevH/lxMZXbt3V3r7U4vatF/9x47dkhYoie+xH9C9b+aQB8Vcf+PT7txfZMP3hTAMCPtGfBtD9Ln0EfARmDwJE9FMQF//g5W03ZIGmtsaax288fe7XWqvie32iP3vWwXTO9F9/t3VZMm9e/ciGVz/VXF/fvqil6f61K5sfaJvFwbhE9Lt7yEd/d8sVM4Tob9mw5UqbLPqXrXzKJ/rTueOKq2+f6BeXPPzR+Aj4CMwwBIjoT2jiou+/1H5jTvnoP37z6XO/1lYV7/KJ/gwTdpFO55tPbVk6mrOvfOSlXZ9pqKvbtrCl8f5rV7bOaqJ/4/U3XtmrXHda1q5Ze+exh3LdcS36yVdeuXXX9vallm3fctFtf30Xu/TSorToTxH9M54ywHyLfpHux3d7WD7Rf7cR9/vzEfARmFUIfP2ZrkiU2R++95UdRPSb5jTW/urGlYv+saU01DWHsXesMuasAtWf7FtC4N/W71wymsmuffjFnZ9rqKvdvqCl4f7rV8z50Wy26F9/441XUh79zt0dLRSMu3jxsYdIr6lcd4jov7qtfalp2bdc9Jc+0X9Li8+/eNoR8In+tIvAH4CPgI/ATEaAiH6pzi+856X2m7NMb5zXUPOra09t+6cF1aU+0Z/Jgi+iuRHRH8nl1/z0he2XN9TU7FjY3Hj/TWfO+VELMDZb02t6RL9jN1n0r7xz8SHz6Cuin9rwyi2vbm1fZtv2LRe+LH30i66SMPno+647RbTpimgoPtEvImH4Q/ER8BGYeQjsT/S1xjn1tb+89rS2f1pUXdrtW/RnnryLcUbfeHHHMeOp/BX/+/yONQ21NTvntzTe/+cr59w/m4n+DTfcdFV3Tx/l0W9eKy36hyiYJbPu3L8ytVkRfcs2/+JDF3/8LnbHHUVM9M3Vqy478ylus7/ys+4U425898fkE/13H3O/Rx8BH4FZhIBH9L9LFn1oja0NPtGfReIviqn++wsdi0cz2cv/64/b1tZX17y6oKXx/ltWtt3fBIzOVov+myX6A488sGJ840u3Hg1E30uvuerSM5/mBm738+gXxfab9kH4RH/aReAPwEfAR2AmIyCJftC68Ht/3HFzVrDG1vqax645fe7/8S36M1nqxTW3u1/oWDyYyV6+7o/b19ZWV+9e2Fz/oy+dOfe+RmBkdhP9XrLot1y5ds2d73nP8odPP/30/dNrUmVcSfRfvnXX1q3L7CK36BPRt7m1etVlK/yCWcW1Bad1ND7Rn1b4/c59BHwEZjoCRPQTgdwF33/h1ZvTDmtqqq365c0r5/9Tm++6M9NFXzTzI6JPFv0fPb9jbXV1TceC5toH/vasuT+sB4ZnN9HvuYZcd65cu/bOY45Z9MhZZ53VWSg04RH9DS/furO9fZlj23/xoYs/WpSuO/fe/uj722VlXGv16stWPO34lXGLZv9N90B8oj/dEvD79xHwEZjRCHy/oyNsjDmr73525xezXG9prKv51XUr5vyjH4w7o8VeVJP7/gsdi/dl8pLoV1ZX7VnQVPfAnR+Yc28dMOQT/dch+t3dlQM//vHK8Q0bbt3ZvnWZY1tFS/QfuP3R92/cuPkqm5urV39i5VM+0S+qLTitg/GJ/rTC73fuI+AjMNMR+Ldf7AxVNRmnfvOZXX+dtdiSqkTiiS+ds+gri+tiHQ2MZWb6/P35TT8CRPQHsvnP3f/cjisrqyr3zm+sfeC2c+bdOw8Y9In+TCP61urzPrHyaa6zL/k++tO/94phBD7RLwYp+GPwEfARmLEI3P3CC4HGxNxF//D4i1/LWDg1Homuv/Xc4/52TiS6fWkNS83YifsTKxoEiOgP5szP3vfcjqsqKsq75tTXPvg3583/wRxgwCf6PtEvmoXqD+SIIOAT/SMCq9+oj4CPgI+AQmDdunV62wc/Xv3nD/zmGymTrzb0QPua9x17Z0VFxfOXNrMRHycfgSONwH0behb1TaQ+d9/zO64qLy/vmVNf/eCtqxf+YB2w744izAl/pPGg9q+/8c+u7OnuvqajY3fLa/rou647E69suGXHtq3Ljw7XHd+i/26sn6OpD5/oH03S8sfqI+AjcPQhIAR7ATD+5oGnvjaazn8inXVy5x4z7+7a0tL/Ofm91R1nMWYffZPyR3w0IUBEvz+ZIov+1aWJRO+8usqf/OUHj/n+g0Df7CX6N17Z091LwbivT/TXrVsx/tLLt+4scqJPBbNU1h179XmXrXjGd905mnbokR2rT/SPLL5+6z4CPgI+ArhDCC21vuOCjTv3fLq7f+Dsmmis56QF875zypJFv7i0me3yIfIROJIIfHfD7kVjGfvT9z67/drS0tL+1rqqn9xxwZLv/QjondVEv6f36o7dHa2va9E/ioi+WxlXEn0/GPdI7qijq22f6B9d8vJH6yPgI3CUInBP59ic37+w6cN7+4c+M5rMLpjfVP90W3XlfZed3PizUysrJ47SafnDPgoQuPeV7oUDmdyn7nuu/fOxWHygra7yJ1+6cNn3lgE9bJa67txww01re3p7ru7o6Jyzds2aLx8yvSa57vhE/yhY4f4QXw8Bn+j768NHwEfAR+BdQKBDiPB3fvvKCR37Ri9p7953SSIaZaUR7fd1UTx84jFLNlbNrR5uicezAKwTAXu2Bkm+C6KYdV18f2vXgqHx3J/e9+y262Kx+GBrTcW6v7to+XfmzWKif92NN67p7e69urOzc+4Va6+4c+nixQ8flEffJ/qzbq/MxAn7RH8mStWfk4+Aj0BRIvCzPWPlG/f0HfvM9t2fHU2lz9C4GS2LBnbOXTj310YouilYEu8LB8Oj+XxkPJcbc0KxuKCJlNE/44eYUtmhXy7KyR84KJpPGVA27s1hHLlYqUjEOC+JW84Ha2utpYAFxiQG/uPwEbhvS9f8gfHsn9y7fscNsZLoSFtd1U/+atXy7x4TRtdstehff/1NV/T09lwzk4j+5le2rqWCWef9ycpnuIbb/fSah79nZtKdPtGfSdL05+Ij4CNQ1AgIIdi3X+yLOEI0/2Fj+/Xd6dTqYcdsyRtaPhaO9tSUV7xaV1G9vTJetjuo6xnD5sLgYLquAQ5Nje83P84cJjQI+dbB74IJrShJMo2XQ0dUD0B3HDhWDrbmiEwk4JSGgxM10fBoazjcF6tGx5mA459uvL1l/YNNe+cNpfKX/fCZbTdHS6Kjc2oq1v31+cfd4xP9mUP0H7z9l+/bsHGTrIzrE/23t19m2t0+0Z9pEvXn4yPgI1DUCNxxh9BW/i2Cv/3l1pN3pVLn9WWyHxjO5RbnMpkA48gHdCMVZkZaB7jOOYiqyw9qXsjZBegZ1zmEfFNIFaAoWf1B0mAA0wGhAZaFILcR1BhEyBDjIc2xTHOihLPRqkCwp74kvHX5/LZX6yti24/Xa3sXLGD5ohZukQ5u3bb+OXvHUx//4dPbvhgtiYy1VVc89LfnH3fP4jD2zmqLfk/P1Z17Oue9ruvOgw+umNiw6Zad27Yst23rlg9d/NG72B137K9xF4HcfaJfBEIo0iH4RL9IBeMPy0fAR2BmI/DrEVH2m/auhZ3j48v3jY3Pz4xNVMKxy0KMxSNGIKZBBHQu2OSHtFA0XlF6gDNAMEX4vccU+3Dv2u8TXqkEh/cocJ85hDbB2ME6hjvcg7uTo9DBwCCsPELCgqGBZmtMaIhlcnYJLJ0FRCgb1MPD4Wi0q7osvqG+svLJSxL16086iVmHN4fZe9eD7X1tvWOZj977bPtt0ZLoeEt1+bo7zz/uO4vC2OMT/Tcg+j/+8Rnjr2y8dddRRPRXfeKMZ4Wu/aXvujN793zhzN/GB78PoI+Aj4CPgI/A4SJAbjwvAkZyECGEER7sGkxkM/mKbN6sypn5KsvMhxzH1qBpitjr5L3jUnlHPX/th7oH7i/Bp/SFwxsvB9OYp2Mc1MQB+oZ8X2iaUO5GrzdKCwHkoAmTZWw7OJjl1aNZMSeZN+rSuVBt1tab0qalVZVF++tKY48uLOXfPvHEqr0X1tfnZitBPRz5/Whrb2v/eP6iHz679fZIJDzRUlX20J0XnniPT/TfhEX/KCP6DrnufOKMZ/30moezU2bmPT7Rn5ly9WflI+Aj4CNwVCKwU4jSTT2Ys7M/ddqurpGPv9jRPTeXyVQlQqzrhOby/z73uJb7TlhUtbeZMcpQ5D/eBAL/u2u4+dWh8Q//8Nn2vwmFQsmWytJ1f//hk2c10b/uhhsu7+2hrDt75r+u645P9N/ECvMvKWYEfKJfzNLxx+Yj4CPgIzDLEBBC6D/rQ2gwk61Mj2cWdAxlFm3f03neWHpimQ0nteKkZT9urUg8ctaSip1LGTNnGTyHNd3/6h5u2tMzceG9z7bfEQwGUk0V8Yf+8eL33rMghM7ZejIy04i+rIz7yta1jrBWr7psxXq/Mu5hbZUZeZNP9GekWP1J+Qj4CPgIHN0ICCGMXUD0hW25ij+0b1u5c2jgI/vS6ZV1VRUvLWqovuvSU5Y8sSLOBo/uWb47o1+3fahx71jq/PvXb/37gGGkJdH/yKnf9on+zLHoE9H3KuOuumzlsz7Rf3f21tHQi0/0jwYp+WP0EfAR8BGYxQh886Xe1t/t6Lika2zietM0o8fW13xn5bzmdVcc37jRT735xgvjvzrT9R1DQ6seeKb9a5quZRoTJQ/9n0++79sL4Fv0Z4rrziTRF9bqcz6+Yn3Q0G4765Pv2/bGq8O/YqYj4BP9mS5hf34+Aj4CPgJHOQIUuLzmsU2nZrLm9Ts6uy6anyh9en554jtfufiE/2aM2Uf59I748H+6L1W7c+/IBx54tv2fNY1l68tLHvrnWU/0b768t6fr6o7OPQvWrL3iy69ZGfco8dH3iD657px72cr14PaXzv3MyvYjvrj8DooeAZ/oF72I/AH6CPgI+Aj4CHyjPdvW2dPz4SfWP//XjbGoXVMSufu6C1b900kNLOOj8/oI/KIvWb11z8jKHz2/4181xrL1ZdGHvvnp077dCj+9Zseezvk+0fd30ExGwCf6M1m6/tx8BHwEfARmCAIP9Iqqra/uPvV3z774dyEh2krDoQduW3PRnafG2L4ZMsUjNo1Htk9U7R4dO/2+53f/hwAydWWRdd/8zCn3tMEvmOUT/SO27PyGiwQBn+gXiSD8YfgI+Aj4CPgIvDYCvxSi5Nmndx+z/uVtX8pms+8vKwn/6tpPX/D355ey7T5ur4/A490Tldt6Jk774R/33OVwka2JR9b9x+dO8Il+T8/VRPSvuGLNncuWLPrpWWed1VmIpOjurhzwXXf87XWUI+AT/aNcgP7wfQSmA4E7hNA+24ngGMbC4YAuSzdNvKmBxPe7SteSLJkE9n/14IaSAOLuRfS393ij+w5qyb3ZKYkX1HdVLzrCfa0UKAOQSiaZ19fB/XivyJG53airX/ueA0ddOBN6b/9eMunk1Odz/I0wOvDe1KE/22M0sQNQodcKHt4l3st0+dQlB1z8pmR+qItSyKbT7hhLECmJSXlMDS012ScXQhBS+bJ44OUtXU1Pb9h91XgqvbqyIv7iJy86498qNGyITyg50HrKpKeKg0XddqntTJowSSEmJxibnBT1FNsPlKk5ZuU9b+PxRnAVyMLDgMZYiLn396FeK5SMwu8A4aYAwmDEyZe3DyZPvO/Z3V+3HJ6vK4v+9I6Ljvmhlc13RcVUDePC1fzGC9ldcxJPtZYjjuDBaKlt9iO3ZAmsYg6Uvv76m67ocYn+2ivX3LnkPe/56VmnneYT/bex3P1bixOBt/chVpxz8kflI+AjcIQReKarK1Kpl7XaNhYxQyu1ONdyDpVB1QFdoxKu9L/Q5XNVHpWKtHLojNQC7oBJ7YCqvTry12s81L3yX8YZVYm1OWeTNzj0tzZZAVZ3C8fKmywOTVZndaDpuqCLZF+aLqg9AV2+FwjoXMARpuMIb/w0bg4wi/pS94PBYdyyWCBAM6ER68SQZLtqchyOQ7VrqRNdFrRl3FGfsW6FWK9diYcOISFzcaAWCRfZNAfzqtpSGxyMaTRPCYPCwUUbnHPmFs9VdXPp3gMeDO5r1PZ+1Wp1MN1hdCPNd0pOk5DKNt3pTY7Ja54G9jrCe51VyOFoHDoV3HVCgvoQ0ISjkZwc6LCgcQuaxoVwNG6Hos4oAtq24WTi0ac3nTM0kTyxvray48L3n/SLpVG8WuLkILijC8Z0QkctuYCcquXiG4AF5lhMJ7wQgOAac3QdtuMwLUASlVeC8wBz9LCcNV2vyUX1BiV+DzlTXcrKk5O3DApFQH8LItruWtA0Wk+ya6G5a3kS/6lCx+BqMyk5cyCg6YIqEee9iwEYsGRlYqFDjFk8snnQbL33ud2XWw5zFtYlnl/7vjm/rbDSI4EgmB6gTQlYpibXugZH6MIRjtxrGrjD1G/OmU6LjXPG4TBd1xEIaMI0OTTH4Rq386GgPpRIlG7JRjC4gLH86yyCaX1rphJ9m1Me/ZXPGjr7kp91Z1qXWNF07hP9ohGFPxAfgaMDAcqA8uXvPjzPsq3bR0ZH2/J5M+ZwoTlCE0RwiYQK4iCCmCMTggi6+2D0OhOTz7nwrK/0Et2jSVLJuMdiiEcLxX4Y0XHBHHqm07VuOwxMMlV1Cd0vGAcM2T8xKU0SSXrGNU3Q2GhEnDFBf8iREtsSEBrTBGOC/pPUzhEOYxqDoWlMJ3qo2odl20QQ4XAIjUghY7JTARvQ6E6DXpL0ldF4vbHKEU3yM0ndNBpPAYmjYUse9/9wVm3QM8GoDQ85epkwodELOX/1kK/RfapX2ZP323tf4a+Uhv0ecowSD2pT3ahgk7gqGRS2OYn/ZD+F7RU2MSX/qWaVvGismmCcFCsGU2PE96HBhsZt4rtCszVu6iGe0sMY06NGSg9VZzhP6HAyZczur7Um0hEnz3TBNcGgkRZEf9Ba4pouLIkOkXsTOhyaC+MWA9MMBs1w5+RAE1nCGAIBcBZ217FcKZJNK259CAXoEK/R3OhaF7pJAe0nExdfglZKmDp3V7H8o+DM6SAsXYFranuAcVrKmqDqYUKnuTFopDUKLpjGRFbTtUFEQt3BhlaH6axC5EfmOBMDcTNp5+0cc2DL9a1pAVJ/5X0aI8VXgNMSlgOkXUFPaFa0NBk4F4z2AA1d0zSu6zANjY3WViU2L5zX8thxSxdvOKE+XpS1DmY60ffz6B/8ETdbX/GJ/myVvD9vH4HDRODff/pSQ2fP7nP3dPX8fTKVTjicBZimM8E0qB8imYroC0kRJROY+qwpoP0uDVZUiWtE+hQVFlzeqeiqS2KJSLsEfH+bNVc9usSe9AJJ9AuILhkkXXJP45P0UpF/jXivZNCKglMrDsAc6XUgGRhdSePhgpFxl0ZJaoB61QBDVJJUsuQLZoPRANSN7vhp/qRRTDE7+Q7ReXmdmqUie5Pceoqg04Bfg7QrUq6wPZDUKyLtknYPQ68fV8GSFHhS9di/79ci7d49Sv0giUz1s7/Cofre77X9CKxSR3TCnlDXNGHSMpDsmMszFY0LOhASXA+LtBER43oUIlGh2wFdM/MZYWTG7Vo7LUL5DDRS3YiB0o+ERIPDNNhyTZLR3IIu5Uj6hTyRUWSemD9sGCIPJuj0xICDEJ0wyInJxeSur4Pm4+J70Bwnla4CDNQSnZKTu7gVeZ5U3CSgBRzfXUf7v+atF7nm5Y9Shk1am7omUZBEn2i6BuQ1Q4zqEYxXzTegh1k0O+4kRnqdCtggos8FJw0JGv3DuVQe5AomXVhq7NT61PpVzF9uJFJ2YQQDsLkjOLccQ2e5RDQ0UFWe+H1Tfe2jF5/9gadOqC++wmaTRL+zc8Haq9Z8eaa47ngWfZ/oH+YX3Ay8zSf6M1Co/pR8BI4kAv/y82ffu7d74LPrX9p8lS19cQw6+4dguiL6kr65Hy2uU8bB1MWlwa5SQDTMI73K5i4Nu5PcWLEdIjNKZXBt/N7LZG2cIid0vzT6K2JC15MDDbk70G/Zuvtb2f/JLcdVMIhcCrIk29AoPbvmQAgbgkyXXMAgmi9ZlqN0EwTBeZwcHSCdNDRbjU1Qey59k84b5BgjFR5Xa1FKkUdIPbLs6keTBH1SN/Cs6p6J2J3XJHN0CbQkol4Xr3PPJGH1iOrh3qP0udcf70FjU2uD8CGCKh2gANgaYJIrl6sckPwNckuxCc4gMnoIY0YEWkUVnEgQ+XwaYnwEdU4WwXwWdG4jab7kpIrokx1/kugLW61MUq6YAU4Wf9kzkVwbISL68hUdjjCUDV/OTymYntJ0SHwPnOObweUAzA9H9nKWLtGnkdu0nzRF9ElZkgoqEzANA8lgDBNVbUAgiuDEKKKD3agAJ3ccReJJoaG1SqSf1q/ESc1dvqdOptw9R/tVl8oQ4WQEgzC5BdsxycUNQTiiPBrqaaiq/O3xxyz+r1Pff/wTeyuQvpTJzVAUD5foX9PR2Tl/phD9za9sXUt59FddtmK9T/SLYpkVxSB8ol8UYvAH4SNw9CDwj488f3ZP39C1z27Y+hFdD2lkN7S4gC0YdD0gHU+UdZw4A5EHIgdk83ZNmorlScs/ERIi+Q45aUjrOhEXpSYoy34h2VdWRbpHWhk9ZuS5L3jk0YWSiI7sWbrpCHBp6neVBbcH2acWVE7RjgOdOQgwB7rIA3Yajp2CboCHApoTCYZ5SAtpppmH4+Q0Szia7RjMdOIQWkj6NpP11+Y2dBZwVQc1d3hKg0stPaVGKRqHcKM5epbDYYxUUnwV3SCjIhSJtDWBvK5Jwk+yJxeSgANEhAHL0ZBkBpKhKER5uST6uVwGfGwY1WYa5WTFFg44mZelNVopm+rkhgi/tO8rxU/QXwHYHtEXnJ4hzHLSli8VBEn0lcZxoGJ5GBM+YreoPUJKrqcsufvI65HTKZMDyzCQipZivKIFjh5EKDWB+HA/otkMDD0AnSz5zAEXJsjvnrRistar8xoVo6CUIHWWoBHJF6SsynMX5C0bgXBIekLZdh6abcqfilh0uLW+7unLLlr11Qjsre+dX5EslgDdmUb0H7z9l+/bsHHTlT7RP2Lb7aht2Cf6R63o/IH7CEwPAl9+6PmzewYGPv/sxvaLQ+GYRl/2jiAaoEMzdDgOWQltSUACRMCkk4v0F5bWQmUS9HzBlQuLqwZMTshzw5GXer72HvknAucZF6Xl1rMQE2kn5UGRFM94TiRPPmVEVsjDn1xzqGVFishVg0gLd2wKYESQWQiJLEIiI6KGZVdUxMarKkq7KsvLe+KxWCqVSoZSqbG5Y+MTLYMjqcTAiMM4i8AIRsjvG7lcnpz7XfcjZQ0llx4i+1NuIDR/IvnqhGHKwWV6ZPru9urKi0g+WZxVMIe0RucNCnl2iT5Z8x0gaFNkagDZYAjj4RJY8Th4SQT5fE5a9KuzKUQdC7q0TKt7PeKriL4Xr8ClhZ+zABwtChhhwAhIlxXdycEwx6DZWem6QsonRThz98Sj8ATp3cXq9Xtz1Rm5x5QCrCzsKtaF9omKGzENDcmSBMZq58IJhBFJjaFssBfxXBYGKaV0LzdhOlm1GhnFLhiuOq32zRTRp82kXJ/kKZ6Mc6ArHKnkCuEgqOkIGQGKtbGDut5/zLy23y9dMOd7733PopePbU2MFgOG191w8+U93V3XdHbumRGuOz7RL4ZVVZxj8Il+ccrFH5WPQNEi8Hf/+9I5Pf2Dn3/ypU0XKaJvSKIvzXkag2OTr4UDQwMM6T5iA5x+HPVbGh899q6srpPeFq8xa4/sK3cPN7aVLI6TlnkKQFQ+1/JHZcWRhG2qbaJ8NpT3gKJu6jRBXWfIBEFZaGYSMZbjlVFMtNYlNsbioacqEqU7KqorhhKxktxEKm2kkiN1E8n0opHR5Il7ukZOmcjymGUbhmUxTEykYGbSgGNJZUf6+hPJV77/UnPRZHzy1MevG+J4SB/9A/32PTJb6O/9Rq+90fuej3jhdYd7jyfCQ7WpZuyezJAl2o1QkF7yGpMWfeWj77rtcCBISYG0AFKBEJLROEpa26AnSjExPopU115UpZMI53NK0sLztE4AACAASURBVLIDJVXCnp4XJiFyyAIdKIEWrUKgJAEjUiKt2SKfBB/vhZMaBTdzcpS6YcDh3jqZ8q0/UrgcKOc3IxOFJbnbOFIxkWtexm3r0IisyzhZE6auIVVaAWfJKeDhCMS+Hhi7t6LczEG3yUJPoFNkuQVHKgeKxCt12FZuUZMWfXUKR8qEIvrUp3JLU24+pDQwBEMRxGKliJWU5oMBbd/c1tqH2+pr/mfVOec/v7SGHZjk9V3/vLvuhhsu7+3pvbqjY8/CmeC6M0X0Tcq647vuvOsrqng79Il+8crGH5mPQFEi8JWf/vHcnn1jn3/q5c0f1o2ItOgrqylZQRk4paMk5whNIEAk184hbOgoCQcRoEQnksEok7yXF5LulmlvPC92Zeye9GmnjCDkBiRde2QuFkVBpJuFyqajUilyjqxpIZ3JgzEKqKQMKkRaZBpD6IzsncpnngiNphlEY6S7kUHj5VkY+aSTCNmpturYjtPes+gnlVUVv26sr+9a3tKS24Vd3IDBylAW2rx1R+OrnT2n7Orovrxjz8CyiZRIZNLQ9u0bgCkJY0bly5ThyORCofz0KQlMyAgqIiqz63CYDpEp7xDC9QfXGAIGRQXQHNVrlkMKk3uf5wpFmQ8pzSERU0nIqFtyIXLcbCyuGxS9ozEEjYByfXKDnS3HgZCpU2QyFeVyxYAAWbsJV04ZaYhOCilbaptObmgc9J9G1ttgUPUnmxVwKNWoZYPJEx06yFGxFeFgSGJPVl+SudceUX5H05GTPuYMQV1DmDJ3OhxBoSEHDeNaCKnSBOqXHYtQRQWGB/oxtGM7arMphHN0hQx5hkN+4o4p5eytKzrlMQJB2HoITjAOI9GESGU9AtFS5baSm0C2fxfM0X44uRQEZfyRhJU89D2HFYZAKOguTDUfmiOfTEOvrqWID92g9KpEhtV1hBnn5BojncUm8adUlRTIKq+TW4JLrKQc3fUgg3VJ8Qkqd7DJPUJjI3cliiGh+AMpOyL4AegsCMaCKr6Am8jpDKmySoROOw9OJIrcnh1wNj+HOmFCy1GchA5NJ6s8WfWtKVc62tXclidzhjwtU4oPZbW1KSWrXIqUgdaGNxfNCCBnA0YkjoraJpRV1gkzn+PVicjOOU113/nYhResO2V+Zdd0f7hdf9NNn+vp6r5mJhH9jRs3rrWFdb5P9Kd7dRVX/z7RLy55+KPxESh6BL68bv25+0bGvvB8+64POZQqhSx/REaJhFMgoCQpZCe3EaFk4HYODdUVmNvcgLLSGAKGmzRcEm3K2U0WbmINXBIhytJJBFFlpFfuGEFduQRRJ4a0IJINmGy45OrBwHUDOYcjmcugZ2AAu17dC4GICguULggUfAl5ykBBuoI7sG0bRiAggxelFZPnUcIsREUm11gW3Ll8bu3jn1x95j1AcE9DQ0PmQMFQmtFHX36yKpdOr/nVb57+04Fha3Fqghlde7rhZIdgZ8fAzbz0ViLCqObFEAgEUFYSkySX3qRxpDMpSSCJ9HsWY7Iox2Mx6ftvO+QKBWSyWZmrn5QeRQYVqYxEIohGozAtOkUA8mYeuRzllleYSgu1riMUCsk2KT0oEXiCN5fPwcybClNKy0hpFnUN8XhcjjWby8p+aAz5fB6WaUnCK8cPIBwOI1GWkNdRGxTcaZomMumMJKdS8aBMLrqGivIKhb2Tl6cbZi4PM09j0SD0ALKUZccwUBoNIxYwIPImSMlL2RzDLIB0WRWa3nMcwpVVGOnvx+iObWi08wi5fVvckUG6PJ9SkR9CKTGBYAAl8QRsI4KcHgfKWxCvb4MeiUuCbFgZJDs3wxrrhZ0huWXh2CYEdzMiaZpUfMoSZRJ/+qFHNpNRypfUShVBDwaCUhaEnWOTgickvoQJYUiKKsmZ+g2HwoiXxaXCQMoRrQXbsmDalhv7qmi9znR5na7psk26n661bBMWJ9lZKtMODESDMURCMRlQLOs6OHlkITBWWoHwmR8Gj8aQ7WwH3/w02nQbWsaBIV1xgFQ+hbydh+0q0rRXDMERj0QQCrgnBBDImA7yFgXfKsWT3N5CgYBch0a4BFluQCupQLS6CdHKemiGAZYbt1oba+/+zGUX333WkpbN0/1Bd/31N33OLZi1cCYUzCKLvk/0p3tVFWf/PtEvTrn4o/IRKFoE/u6h9av2jYx+4fnNOy/klJieiDdZzcmthj5RHFuWKqKgVrJs15XHcfKxS3HS8ctQWR4jc6CyzhP5pPSGNqVRVFZjSu/HAgxUVYtIvuVYbnArWSrdDCOQee1h244MAiZrvh6OgOsaRlIpbHt1N555/kUMj+aQsRhsFobQI7C5RgWsVDvSwk++8ypYV7l7WDDMcVRFxL62qtKfXbzytO+21lS8NH/+fPO1Agif6XomUhYoO/aB/3z0y3v3jq/s7kqGk6NJZEZ3w8mNgFsmuAWYliOz/kRLSlCeSCBqhKlSK2zbkpbenJmVxNkiCzF3YBgGKiurJGGka9KZjCTwOQoEJjJo25LUk4W3rDyBstIyGIaO8YkJiS21Y1mmJHpE6omEUltVVVUIhyNIp1PIukqDbCuvSCgpBSSTispKlMZLJUZj4+NKsXA4TMuEZZryOrIfl5REUVaWQDwew8joqFQCiNRTm7lcVio4hC2R3tKyMpRLhSCNTGZCWqJpLpZF7QKW0KhMFsrKSlEZjyGiM6SpbyEwYTsYQgCp0krMO+kUxKpqMDowiNFdOzGHiO74KPKWCZPb0qJPrjjCygK2hYCmIVFegZJEOTLcwIgdghVrRKJ5AbRomSTIATuD1J4t4ET0UyOwcklwKw+b0kppOqLRCMrLy1FSUoJkMolMJiMt8BQnQPUUyAov8/NwgfLyBGLxuFSYCGd6jQK4pZJkE9FXFv1IOIzS0jKpUFGbUhGwLSk7UtQIc2rV0A2JCeFM8sxmM7IdM59H1szCpGJhGrnK6SiLJpCIVyAUjCGVMmERGTczSHEbQ9EEomd/FHqiHLx/F4ztz6FVs2CPpuFkLdW2nUfesWHKeBogqDEKqEV5rFSen5EyR32nzBwyuZz8W5cZfhyUlZSgrDQBIxrHcIbDCpUjWNOCaHUzGJ1MZUbR1lBz16c+9uFvnbO8eeN0f8AR0e/u6bm6c0+nT/SnWxh+/0cUAZ/oH1F4/cZ9BGYeAl99aP2q/qGRLzy3afuFVCdTpdVUVn1JYWwTYZ2hriKO446ZB8POoLWuCvNbGxENUf5ERQ6I1MucHpLok52TCvYwaRV1hK3cVcgCr3sFWanSkcrxTeSHCJZNpJLcGci3W9eRFwK9g4PY2L4dJg+gs28E3UMpjOfJJSQymVRe9UwWdVIUyGWFQnJNBKwJ1JawvTXx8Pc/f9F5/7p8+fKx18sSIoTQd6V2Vfz3T3/z/+3ePXLBzu2D0bHhUeTHXoWTHYSTz8EyiRDaUiEpr6hEQ10DgjCQHBuHaeVgcwuZXFpadfOmIufkCtM2Z44kg2SZn0gm5VizRK5MZR0m0k+YNTY2oLKyUi60oZFhCEdIwpjL52WbWQpaFQJlpaVoaW2VLj6kEJA1msh73sory7okmrY8lWlta0NpPC6J4sjYqFQySLEgwkpKAbXtKQTV1VWIRqIYGByUxJ3GT/PI53IuYVVKRl1DPUpjcaRSSaTSYxCwFGHNcWTzDnIWud4EUF9TjZryMgQ1YGxoUCpjRPQHBQWUlmPeCaegtLoWqeFRpPZ2oo3ZyA3uk3iYpOTYWfDcOGxywbHyCBsG6uobEC+vRtLWMJg3kC9tQnnzQvBgTBJ2IvqZri0Q4/2w08OwskmQhpZLZ6RCQ6cg9fX1iJZEMT42Lok+uZ3lslmJEc2X5EInIs1NzShLJKTCMzI8Ii3yZKWnudK16VRK3kuKQ011DWLxGIYGB5W8XPxobWfSabnG6cSkkcZfVir7I6WAThEcy4HlmMhaGWTyKSm3xuomVJfXwtDDGByaUKc/dh4ZwTEaTaDkrA+DlZWBD3QguPtFNGsmzOEJ2GlSQojoW8hYFjLu6QNh11ZXi6qyMjiWJZU+Szjy9IzczfJmDlYuK0/kasvLUVVZhUC0DD3jJjKBMhg1bQjXNstK0cHsGOY11Nz16U985FvnLK4tKqJ/xRVr7ly2ZNFPzzrrrM7CT2zR3V058OMfnzH+ysZbd23bsty2rVs+dPFH72J33FFYg7soPuT3s+hfuvI5w2C3+ZVxi0I00z4In+hPuwj8AfgIHF0I/NND61f1Do18Yf3GrRcKLeC67kwRfXJXiYV0LGxtwEXnrcTEvi6UhjQ01lQgTPGylH5S+vtSsR2y7jOZjpLoPJEusvTKAj6yxqkqJyUcSz0nqMh66taClRl7mAaL3CbIhUfTMJJMYndXD8rrG/HillfxUvsedI/moYXKVEpAacBX+UnIh1kGf1LuHZFDRKRRG9U6yqLGt+75m1v+7xulAiT3HfIs+vpPvvO9jo7Ri7e174sO9O4DT++GleqHTVZtW0PeJIu+jorKajTWN0HnGtJjE5Lom3YeyfSE9OO2yMLvcOliM3feXASDIUXuUkT0gVQ6LS31tqsUkB95U3MzKisr5H0joyPSukwW4WxWue6Qaw69VlZWhta2VmlpnpiYkK/TPelMWp2OEFklos8Y5s6bJ63XZDUmckekntyG6DmRVUn0dU2eEFRXVcvxDg0NKfcTIop0WkBWfbdvaquxqQnRSASpdBLpzAQElMJg5jnyeYG8RUc6RPRrJdEPMI7R4UFZBXncsjHEGZLhOJqOeQ/i5VUwU2nYg/vQonOkBvqQy5vIk+sOKU3mBJx8GrBNRAIG6okoJ6owYWkYyBswE80ob1kEHoiSxxhCTg6ZvZvhjPfBTA4hn52AwQTy6YxUsOKxOJoaGxEKhzA+PiFPQ2j9EmlXBF7JhI6pWlpapQWeSPboyKh8jTIxeScs5NJE91ZUVqC2plYqD4Rdnk5VSGnI5+X6p3sIw1A4LPsuicVkv6lkUrpdyVMYblHBK0n2ScZNtS2S6GssiIGhUangOVYeWdvBWDiO6PvOhSB3sLFeRPvb0aBZyI9MwM7kYVsOMpaJtGUhSydCDp3KMcxrqEdVWalcH6Pj4zJWI+MISfQtUhIzKUn06yoqUFNVg0CkFHvpNC2YgFE3F+G6VhlHE8qPYm5D9d2XX/bx/zhnccW0E/0bbrj5s13d3WTRX7Rm7RVfXrp48cMzhuh/YuVz4PaXzv3Myvaj69vFH+2RQMAn+kcCVb9NH4EZjAAR/Z6hoS+s39B+IdODGqXXkyGGTFe5zK0cEtEgli1ow8cu+AD2de5EVLPQWJ1AxKAMH0QmVTwuWT0ZlaGi/PtE6R2Vt5sIvaGThZ+ICrkz5GDoFDCo/PNl8KpmgBkBgPyWKVjU/RlNptA1MIj5y5bjyRc34/cvbEXHQBpaOCGvkan9qVIqFbwS3A225DB4DiXIoDbGOsqjgbuvPv+sr5900knW64lSCKENYmv0+/f/7p49e5Mf3rljONrf3QOkO2Cl90miGTRKZOAiWTVjpWUoT1QBOY5MMqWIEhH9VFJabqUOQmlJAwHU1ddLfYasx+l0Wr6XTqWl1Zj87YlIEmmvqq5CSUlMErGxsTE5JyKLZKEnH3DpRy2AklgJampqpI83EX1SBsithMhqIBic8qXXNNQ31MtTEyKWE8kJ6b5C4yCCSa9LuWlMKg/SxQfA6OiIUlaIKOZyCAYCqhgTBeGGw6iurpbjTaUnkMkmpUKXzVM6S/L9pjVEymIQlYkESqMRaI6FkZFBmckx6dgYFzpy0TJUNM1BSUkZQBb0dBI1zEFyoF8qDXl5mpCGzqgKri1z9Id0HRUVlQiHYxjLCwyaOsyyFlS0kkW/RM47zPNIdW6GOdKDfHJIurtEw0HpZkapOunEorqmRrrnjI+PS1yU4qUs6YSPTG8puMSYcCf8xyfG5euZTFaespDcCAPqlJSH0rJSiefo2KjEjVyfyD2G2pP57Jk6vSKFyggYUgakKFA/0n2Igsspu6VOpwYOqhJ1iJXQaQLD0MiInJudzyFnOUiH4wgtPwU8EkYwN4rSVB/KnSyyI3T6YcGxObJ0wkSB7waVvKJkPg6aqypQGgnJE5rxiaQ8QUuZDiiPlNxHwpEuUqQMlJcmKAoXe0bSyIcrEGyYh0htGyzKnpQfxbyG2rs/fcmHvrV6We2G6f6I9Ij+nj2dC69Ye8WdPtGfbon4/R8pBHyif6SQ9dv1EZihCHz1oadX9Q+OfuHZDVsv1IywS/RVPnwi+kwWyolg+cJWfOicMzDU9SriAQdN1QmQ5w65U2hUadStiktFtmzp48xU5g6yCpt5GIwyxFA2GV1akokrs4AOFjCQks81WfSIYnQptaYRCMGxBUbGxtHVvw8ti47B+o3teGbjLnQOZaX11rSInkD6swcDugpKleHARDVNhOwkqsJ8b3Vp+Ic3XXT2vx977LGDr++680Kgf6yk8e51j3xjb1fyvD17kpGxwWHY469CM0clQaqraQYLBIEA+SHJcrrIDGUwPjKi3DXcLECNjY3SxYUIHmFDv1OpFEZHRyUx95SAiooK0A/58cvrDENagonkD5L7DLlrCCGt7A0NDVJpoLboevpNRJWuI6JIRJx+6LpYLDZ5TTAYlO8PDw/L/mVGJCHkNeQmROOk59Qm3U/jozaJ3Hqv19bWquBM8s/WNFCbdN3w8JBUHij+gjK9lCXKUVqaQCQagyaCCGg6uGkiNT6GgcE+5HgeJk2+JI5wVT3iFTUIBMLQHA5GbiPpMYwO9MkTDFpGekBDRUUciXgJwkEDBqmSUmmx0D+WQn+WwyptQHnzfLBQTJ5ghFyinx/pgTAzCIYM1FRVIh6NyHVIAcGEJ2FM1ndSvLzAYyLhiURCzo9eo9+kCIyMjMgfTykjZYewIwxl4CzFp1D8wcSEbNPDjl6n67xgaLqW2vTWArnu0H3kZkVuP2UVcURjYbn2Q4FSODbDeHIC+wb2yRgLin/RjSAC/z97bxod2XmeBz53rx1V2Pel0SubbFLNXRxJjChSi2VJdMa0Z2zZsezYluRl/CP2/JkfcY5Pjp2TfzlDKTnzb85MZnxiZjweTSJbthaKbC7N3vduNBo7UAUUal/uNvO83y0ApCRHkdkk2CrwgN0NFG7d+30XVc/7vs+SG4A2Mg3fMmCHTaTaFQTbBWyu5eE2Fe2I9yKnJT19A7DjCQSeh4xlwmvVUZTr2UY71NAOdcSSaeR6s8hRTNxsImHx91dDpeFibnULbScLZ+QAYoMTaLkBbLeG2bGhr/9yF+jflXeGXeqO9+nnfuGjryPU/8dnf+XJbkf/rqz2B+ugXaD/wdqv7tl2V+B9XwEB+oWtr756/pp09APp6CuLTRG7Bh5ySQvHD4zj5z/7CRQWbiKGtnD2CQZouSk2fezAM1hKIDt/jkWCB7/RQn5lBdXtEh8gwCiVSSPT1wcrlRBPcJcgyXLEGpOJvBpoUajDbwcolapY29zGxJH78OqFK3j57FXcWivBN53I7YTNddoFAi0KW2lFaNA004Pj0kO/UZnocV554r7p/+3phx546fz58/UXXnhB2ay84+Mbp76RMQ3tZ/6f77z5e6urzYfz+cAqrK3DLc4hjjr6sikMD01EGgIKTgO0m23UNysoF0vSVef4Iha3MT4+KaJPKYBopem2UakQ6G9FQF+D49gYHBwSoE8qk5COKKJsNrC9XUKhkJcuPcE1Ofaky/BaCR75WHaVt7cJLDcUz5y2k6YhdBPSaxRdSvmiE1Bubm5he7so2gY615BXTmDL8+gIbQlQi0UC4LwISQlseR2ky8TjMXluPpbTCT5ua2tTOuEkTpEKQ+EvJwPsgmu+KQ4/5MaXilvIb67D1wMp8OLZLLKDo3DiGeURT8vKVgP14gZKxU00SVWCjlgijoHBHNKpBGwWGSqzDOVyDWvFMjZbAdA7hszoNIxYSqZHFgWrdy6jUVyT3IdUTwrDw0NIWLZ4yLOzzeEEz52FEnUTIiY3LYyMDAsol259tCcd8M7rNU0dhmFKMTA4OCDryz3hR6vZkm5+obApxRqPEY8nMDI6DMd2IptOXX5PuA8sHCjw5Ydl2egf6ENPNi3PwTUJQwe1Rhtb21vY2FwV2ltM572QRW5oBFq6By5XKfRgei2U8xvYKmwJ7YjH4LIODg0jlsrCMB2ypmAEbdTL2ygWNuXecTUDupNEtn8Qfb19SMQchC5zDHwp0LfKZSysbyFI5JAcnkFiYFI6+pZbx8z40Ne/+Is/++Knjuyzjv6vfemPjx+/V6g7XaD/vr9J7rMT6AL9fbYh3dPprsB+XwEF9EtfffUixbimztRSOu8ISyMMhDKRtnXMjvXj+U9+DLXCCtJ2iNHejOr6iUE4hbCk0Bigk73ZqqCWX0F+fh7b63mU8wW0qvShD2E7McTp2DIyjN7JCfSMj8Hs6UFTN0E5Ko08Dd0RLjxcoFKuY3FtC71Ts3jt8nWcungDd/IlhOILH4iXPgsNttbbPuDqMYS6LWad8aCGRFDxBmPuyoG+2OsfffjYv++J97761FNPbSj1bufjtHnlTr3/xmLxwSu3l7944cbqxzZL5kilaun5lQ2E5SXE0UAq7iCZzMANPLiGD1/zpUsa1ilCpdONL0DfcuhKk5WJBmkZYskZkjev3GvIdSfYtm1LCh865/iSQhrZOkYC2Bq5/ALeTcRiDjLpHnlcJ4mLAL7d9kQQS6qIAp0acrnenc4zwT/rAnLGybVv0V6T+xTZeBKIcv2kSKNrEbMLGk3U61U5H4JVdqCV8wyLFlXU8ZhNFjl0jaENaHTMRDIGy2bfXYPukwZjwW/7ok2oNaoIdF/yz5x4DKl0VlJbmcGm0rB81Bvbco6BT09/E4ZlIZGOwyBw5TEDujSZaDVaqDRbqMMEekeQGhgVK0g+M4F+Y+Umaltr8AMXdjKOdDoDQ/hlygaVCpFGoyZaAHLnxd9eUy5B1FJwjXmNlG1QtMxCijx70+IYC7AdB6lkQrIfRIgedeXVY+lQpOhQLAoy6ZQUEVw/SQ12fbTbzUiMTdqa+t3h8eIxWyZkum7D9S2h6TTaddRaWyJ6p3Vmwoojk0oJ1UcmYyyUoaNSqcmeKLtPXoCHbDYHg6nB/L1iUe7V4bYaaIlGo42QWQR6DE4yg1g8qdyyNP4Wuv8/LbyFWrOBYq0OI9mL9OAUkn1jkpqNVgXTE8Nf/+ILz7/4qSO5fUHdWVpe+s35+fkjv/Hrv/7Pjx078n/fGxz9LtDf7++h7/X5dYH+e73i3efrrsAHfAXourOyVfzqaxeuf9YLdZ3+5xRRBpJK5cMIXfHPH0jH8Njxg0gabUwN5TA7Noi4ScxEO0IyfTVYhgXbb6C5fBOrl87izoVz2FpdB5ou9ECFC4ng1nYQ7+vDwMFZTD34IAYPHULTdtDQDPgag7iSpAkLUNzerOLSzQW041lcXFjFteV1FKpN6QrT259Jn8rgkMDbQluLyzHY/XTcGlJaPezRKu6A3d544NDEy4lU+t9n+nI3ewfGWslEVnfbVa1SW07kNwrHtrYrz15f3nx2ecsbqDaTdstNorJVgV7fgBOSfkTLRdYfLlzDFdAq+gOfygRlSRoQTBkq5ZdAXDz3GawkgmVF75CYInrmG5INHNFGPCkICA5V8Bg75/4OLURAtoRnKd91frCQkMftFFoqf5XgUmwxfVU82BZzB5g3oMC8clTaDfPlMSV4ltaK3Pbo3KVIiMApz5OcfgqCiVZJ0+E1qDRjajrYgfah6zyWh8CjxSrvCYJmXgsfpkKcyOdns9w2TOXb7vK5mYLMtW3LdQpPnpMlsdEhpUutJZ2JbMOS43P1AzuOIJ2Dk1GAlg7yltdEWFpHs7wplKLA5JSKwnGeP4O3SPeydvZH/Qp3Cpjdt1HuH8+L68LvsxiyLJUBQf2CyizjHigrTv6b/vwUQ6t1VpkL/L5kUkSBauTPs9BSdR31Jeo6GbrGWZrsqmah5VsSPAaTGRTUKvB3QpP7jfFxWrsm91Wg22hpDlp0u2KWhISctREELZnWiBUV7zdJaavDYAZE53rNmDwPHZK4urwXJFVa46zAg88ClfdQvAfxnkHEUr3y2hB0gP4vPf/ipw7sE6C/tPibt+fnD//T3/iNP74XgP658xf+qR+6n3r2hY+8ocH4oy515wP+ZvsunX4X6L9LC9k9THcFflpW4F+8dOq59Y3iV1+/cP2zLtOmDFuAvgJ7pAW0YYZt4T0nwiYOj/XhiQfvw0PHDkpH3/Na0iFlt5GuHv7WBm69/NdYOvsaaqtLMFyf8lyYBI0CyYGGG8BzHJh9veibncWHPvEJWIPDcGNJeEYMhpUEDwtPw8pKAd85dRbXNsjH9lCn0w458qauvNUDdpMDBZoNB20txpmCnFNQKyFr+0iG1cBul9rpeLg5Njz6t+OT43f6BobaqXSP0W43jeLmSm5hZeG+5fXNx5dLXrwZpjU3yCAIk+IgpDdLsNCWCQfpLFbMhG948DXlM89Rgm3ainojNqK62FfuJqoyPZanRK9/BeS5vqY0sV35OsF4x2vdZ6BVGFF0CJ6jhFt2ztldV6BUgTXV+VYBSVJECFAPd0SiBPfkWgecBIiG2BQdBB8rAoOoCOkUBwSxPLLQgwT1q+di0SdUIAG2UNML7iifm2nKpFr5pKuwG8zwLwJWgnVmJBDPazBjNsLAlcJEQtgoVCYAVgMh+Ox282kpXGUBQHDPk7VNRSWTdWB+AhDQrJ+FghNHU7c4RpHuOzv2VuCJIFfzm1Jc0CGp1mggxsAvmbCoAkoKFSUnEd4/Q8BIsZJSh/eyiMTVPnAduadc/46jlALpKsOB6yZhXZYj4umOLqPD6VfRuOp6Otx/SRwm516n7oHBcx402tXKOMGEG9gSHkcmm+fXlJsUC51Qh+P7sIOmt4+0FgAAIABJREFU7Ek7MFD1Dbi6AzsRl98x+b1ESxV0gQY91AXAh0yLluvhOfNetRAYMQQMOaNOQ/QGXH4WZCovQhTCugXNiElYndtqQQ/amJ0a+foXf+kLXaB/F94syNGPgP6nP/kLH3s9DLUu0L8L6/xBPGQX6H8Qd617zt0VeB9X4M9eOvXc4trWV1+JxLh8Q2enlGDTZCfVb8PUXPTGTRwd7kd/XMexqREcm5lAKmag1WbIrI8YKR5+gNtvvYFb3/1r1OavwXabEbDaTYgVoEiKDXS4FsF+H2YffxyTjz0Ge2gEdd2CF9rQ9Zg4uCws5vE33z+N88ubKAcWXN0W4GZYhoBkJp4SvJEuIrx+dhsJxQiEfRcWPOElG2E7MI3QNUyralqWa1kmedF6GHia6zVNz287rhfEGp6pe6EDP2TPVNmEkr5E+07V9yXwoUc8Qbuy9NQIpCRoSLXJlVKBOJLAVJBW1DTmREN9hX1lFkbiWsTShPQZhmIFTAZ2EJoxAcckM8kVCUCNRM9REqtlGGi3FRecnWcCY+YWSEJwlGrLrr/ntkSszGKMAmawKJFzI2L24LVaIsj16YDkkQ6iiyhYSgl2wSULwBDNhmB+6jHI06YLUBDKp26YYi9q6QSjPC7vIhY1dFHivugivJZ0X6HPsAAMEbct4ZSL6JhTAxYTBPryPPwft1WtmYheNd6T6pyoxaBTU4uAPcp+4D4IUJZ7z5PsBiJXCrVZbBLkdgoV6dZL0cXTVaFv/LZMSsJQKEmkV6nQMBY2StsgoVqcVphcE5ZVCrxLLhX3l8VBNIGR84zoU3LtdP6R4oGuPuy8y6hDrTcLi9CHrannJgCXAobJ0lIQsogi7g9hCa2Oqb7MntDhG9SmOMqWVhbNhxa0ZXIi96SsJ4W8Ugmqcw05pQlhOjEpVjQGkjHbgsVD6MPjD5ssbCy02uT9myKod5t1GF4Ts5P7B+j/7u///q8sLi7/1p17r6PfBfrv4/vjfnzqLtDfj7vSPafuCuzjFfizl958bnkj/9XvvXXxs4YZ4+xfyWnZVGRwFVzEHQ1Tgzl88vEPQatsYTBpY3Iwh1SM4lkCbV/cdVCt48K3/xZrp1+Bt74IJ2B3lLQDdpqVX74BHVZA4GGgrRnwEimM3H8/Dj/9MaSmD6DlJOCRmKBRIGphYbmAb778Js4sFFCFA09oRez6RvQT1esV8SGtO4VrTXhOCo3QIYhoFFAmcVkzjFBoNOwch4RlvkYgJx7lhL4hxauEiuJzqKg1imShdlEAXHQ9IkxQvHoFp3jMCOiTptP5WgfoR0WAgEEe23ehsZAKXdiWLkCP3VNyptuaI0nBHVtJAeUCJlU3mmCUn7TXVGg2evnX6fPfln+KSJm5BBRX8t8EtcR5hh2loDItFXDb7PwqWlXIooHUGGHoqI4+nzvGe4FUIILVaK0EdhJgU4tAOgxPw2sJWCVNhCCXQNKwY9BMBy3PlyKEImIWDTanMCFBu0qNFeBtWXDpX9qhuvBEhFOv9rMzgRBKDOk9hipMmb8g9CQRpxI6c6rR0W/wXFTHXe018au6RqHMRK45XEvhtss683FM0o0mCQTrBNzy7WgSwPOSjrxUderOMwx4EZiX54s6+BHxSnaJVqXkx/MaVUGlo8UJEHE1VSq0EjV0tHyN+c5ynXLfsYgjNYv3ttisErhbsm+uT4ZcIMWXiIhlaqIyLjouSyzhWAjKbyHtbCUBW02AGIxHC1SZB8hkhRMCE4FM92wpKHh+th5AZ3Ht1nBgbPjrv/6LX3jx4/uAo98F+vv4TaZ7au/qCnSB/ru6nN2DdVfg3l+Bf/nSqedWNopf/f5blz6rm46uGbbi6kqnkp1rF5mUjWNTo/j5555GbXUBKbQxmk0iFVeFgNhwMhyosInXvvENVK5dhL69ATtsK8Gg0CcinBxqcHzF6XZDAy3LQXpqCvc98wn0HT0GpHNwtThc+n4Q6K8U8M3vn8aZhTzqWgw+gR3byQSCUXe8A3wVYCWVhVcQQV+VqKU6moLu+XOqy05tAQsChdN3+eZCFuencNYJ/ndgvgDlqD2/5++7EwvBiQKNFThTQDkqEjo/KedAeoqaONgEdxoBrwL6rhZDE7a4m5j0Vg9d6ZCzmxpzbMkkYIeZos+O7kGdP3/cFGtHildJB2Kpwk4uJx/shAso59SGwI0uLnycbaBWrUM3LZgOCwyg2SJxnp1pFi8+jEjE2uGtmwz/clnwsHhQYNJmkRC0ELd0ZWVpGqjW6mh5AdxAkz/Z+ZcVImjVQvG3N3WCYyazioeMJOLKXslEgd75GuIU+JIi47qIJ2JKWCzTB1P45aqTHU0BghAWnWtYuoW8PwPE7BhaHjMc1OSAQJ9FCNeEBQY79dw70nVYTLHzz+ehUJd++BL6xrV1OSUwIwoT7S49OMwY8EO4XFPLFNG1us9YWFAXwHvMl/VgSjKvjPQeFg2cePC4jVYbcceS/WDh58Rs1N0Q9ZaPlkeKDaccXB0GX4WweX0GRfP8XWCxZaJcbcjXhOLEIoUBciLyliJXChUeh/czp0WhpqxSvXZTCr5M3EYvhc+6jmrLw3adgmcXmpVQ1KRA3asORejNKmZGB//tP/n5z7743PHBs+/3K+W9DPSfe+GjbwD6H3Y5+u/3XbY/nr8L9PfHPnTPorsCH5gVINBfJnXnPAOzYrqEXbHTR0oGqTFoI5d28MDspAD98tIcUmELY7mkUHd8NKWDi1YbldU1fOc/voT2whzsegk2QRZZEOwGK8t56axaAfv69Ocx0NQsGH0DePC5T2L0/gdh5Prh6nE0Qx7bwp21TfzN99/EuYU8GnTjMR2hjShJaHTMqCtLgCbCx+izUwgI1BeuefQSGQF96XoK30aJYhXAl1JhpxevSoI9As09QF+O2zmWdPN3+uo7Z6EevmciEPX+CbYsQ0c25SBpaXAbVbjtpqTuNgMDbT0uDkQWcbHfljXuy2YwONAvNpPlcgUry6sCVgnepThTbXH09KSRTMalMCC1hFoBhj1JsBYdZjTlwR+zTKQTDL/KYWtzW7rDpMNslcooVWqKqy/0InaZfSkc2C22TBuZbBbVhotKrY4m6UMEl76PnqSDgb4eDPblkEoksV0uY3k9j42tbXhMYPV8EYiS9mLrGiYnxpCMx6VoydPnf7ssAFgk1qQuaRqGenswkEur6UOrKTSj9Xwem9sVAcK0WiV9Reg7kZDY4UCG6xa0pUgYGxlFsVqT52fHvd5qCujvdPQZ4BaPxaQ2YxecNpNca1qmbmzkxXOfayPdesOUVOBkIo6w3UK2Jy3HKldrMk1hESaDCLkvIefLqQRtShms1W4yPbmKSrUqvH/LceR+HujtQy6TgmMq8Tb97TdLVeQZgsXBjdDEPCRjNoYG+pBIxrG5VVSOPeksVtbzkgnAoonrxokJLY2EKsTpjmmir7cf2+UKSizA/EC0CWGzicHeLKbGhjA0mJXHFUt1LKxs4M7qBkI7IVQi+AroU5zvNyqYHh/6t//kF59/8bnDuS7Qf5df8fdy9LtA/11e3A/44bpA/wO+gd3T767Ae70CAvQ3il89df7aZ0PN0tmtlG4zSS1eG17QUkD/4CT+8Sc+hvLSLaThYrwvjbSjww0b4rmNVgul1VV896W/QHtxXgF9EcpqCA3V0ScMZwfSDAjI2Ik14RpxhD09OPnJT2PsgYdg9PSJoLZFEoNhY2F9U6g75++soxqS1sKJg6K+iNCSnPyIu076jnIBUpSNnY5/ZAmpuMvK4lAEvBG9R4B+1EEWt6FO510oGqprvfO1dwB99fVOR1/RRgSSCXUn4paLpQ3pQ8qKheDSCwIkYw4OTo5ipL8H9XIR7VYTq2sbKJQbaGqO8M95HZYWIJdJ4r4jh5DLpKWD3Kg3sLS6ims3bgt4ZZFCcWXbbeFjH/0Ipqcm4NiK991025ibm8et27cFGOqGLTSc2ekpnHzwBHpzGZS2S2i0XJRrNSwur2JxZRXNhhJzppMxHJmdQW+uR7rShmEj19+PufkFXL56A/l8ATHbQbvZwMMP3oep8RGZFjD1tSebxXphCzdu38HGZlHsLMl7Hxrox+z0NCZGh5DLZmVNVlZW8eobp1HY2hatBe9FPt9Tj53EYG8GPQlHQDtB98raBm7dWcLyxiZCK46GT6a8cj5iAWfrivaUjpmYHhvGEx9+QqgtpWoNK+sbuHVrTgofxQai8NdHOpXC6OgIUqkk4raNgX7mG+i4cfMm5ubmhKfOqQeFs0PDw5iZmkStVMSB6SlJC15eXcMrp14Ti0ty73n/Mc/gscceQdyJSfHVk8nI79e3v/NtLC4toclQMrLgLRuPPfIojh4+IPvNcDM9lsD80iouXLoq+0bBuWMamBofxZOPPyIUoM1iEToDtOwYvv2970sgmqT2MjjMMHD4yKxYhvJC6VR08OBBXLp6HVfnbqNQKolff1wDHrrvKA5MjWG7pIqF0ZFJVBseXjtzEWvbFaqVYXIKw2A0vwnNbWBmYrgL9O/SC3YX6N+lhb0HDtsF+vfAJnYvobsC7+UK/On/9cazy+tbXz11/urPejDJwFXBS3Ta0OjM0UI6YeC+mTG88KmPo7x0GxnNw1hvCkkb8ELyv32g7aKytoHX/t+/Qn3uKqzSFmIEBQKDAxFZkl4hdBjaLYpTt4G2FUdseBgnn/0kRo4dB1I5tEJbRLeeYWN+LY//9N3XcXW5KM4idNTpgGj6/Ss2tqJtdPzM2T1VDPndDrsAHdWj7vTUhQax+6FAeOdTgfTdfvwP7olyuOkAffXoCOhT5LjDm9+R5kZTg4jII3xn4L6DMzg0PSbdZ573ncVlzK/kUai6oNUphbQJx8DIQB+OHzmAG5cvwfdc9PUPoH9wGN995Q3xWid1Q00sAvw3Tz4Ox9KxXdwUXvvgyDCKpQrmF5awuLwsj+NU4MihWRw5eABrK0sS7DQ6NipFzeunz+P6zZsyIWDHN5Vw8MQjJ+EwfbjN1FUDQyNjuHbzFm7cvI3C5pZQWSxdw6Mfuh8DvT2obBexXdzGocNHUGk0ce3WHOYXloWm4rbaGBkaxKMnPyTnmc6kJX12bW0dhc0S5u4sosFQBNJadOCpR09KR78nGUMqbmO7tI3V9bwA/UUmwdIJJqQNpS3nxkKPdwqDnxK2jsmRQXz4ySflHNp+iEQqLff4jRs3sJHPyzXRTScec3DkyGGMjQwjEXdkomVqBm7duoXrN27KtIFTj3gyhYOHDuLEA/eL4HV5cUHZdWoazpw9p6YSFCiT/hOP49FHHxHf+0TCkYKA9+Crp17FwuIy6s2m0HySiRTuO3YUPek4NteXUatWMXHgMEr1Fq7dVAWaWMaaOmYmJ/D4oydx8cJ5WLaNqekp5Pp68Y3//G1JNG61VABYwrbwxOOPgMJzHs93PRw5cgTXbszhyq05rBe3xYUpaRgC9GemRrG1tSYhYpOTsyB7643zlzG/XpB15f4a1JW060LROrDPgP7y0vJvzc/fuWd89DuuO92O/nv5jrj/n6sL9Pf/HnXPsLsC+2oF/vQvTj27lN/+yqkL1z7HwCy6oxB4WOQhG0x0bSBmhpgcyuKjDx2HUd/GZC6J2bEBxI1QAX1y4j0P9UIR57/9LWxeOg0UVhH32rQAVz7jwtOnaFK54rAEaBGOxZIYOHgID3zsafTPHkKYYCAVQT6tMg3cWtnAN7/3Oq4ubaHqGRLww043O++kd9B5nOdLuocC8ooaL0Jc5RuzGzAVhSLJC6WIEiOgv0OhV3BdphDRT6tk27dz7NUGqq91qDvvBPpSaqjhQVSGKNHw7geFsgGOzEzg4NSIiDDJh98qlrGwtomFjRLaAS0eW4g7JiZGBvD4g8dx+8Y16fzncn3oGxzBf/q7l1FptBGyMKPLPI95YBq+20Rxc0OecWJqGvW2h7XClqS2SiFnGJgYGcLo0ABWlhflmg8cmBEQfPbidSyvrgovmxQQTgaOzE4j8NqSWEunGiaurmxsYj2/KUFNfB7y4g9NT2B0sE+5s7RbSKYz0tG/dWcRedKDLOoDPPT29ODw7AH09/bIlGdrcxOFrS3xwl9aW0O9yRAr0k10HJ2dwXA/qUBMd6VQ1pOpw8LyGvKlMgJSuujjTxpKlD9A/r8euMJ5H+jL4oHj9+HS1Wuo1ptIJlNIZzJYXV2V6QB5+uTOk8s+PjaCqYkJDPT3SR5AtVzB/PwdLC+vCkWJOmFSbQ7MHsCDJx4Q/cTlSxcF1MfiCVy/eQuVak3WTjQTuoHx8TEM9vehtzcrBcXq6hoWFhckmbbl8jo1KbSGBgfkPthaXxH6zfj0IaHvrG7kUa01ZFJBsD080IdDszO4cvkSTMvE+MQk+gYGcPqtC9jc2hKNhmloSDo2JsdHpMPfqHGPNAyPjMjEZLVQRKnekAKFTjtTY8NC3bHtUDQJuuFgq9LErYVVFKoNuW4a9ticTLkNaN7+6+gvLy7/1vydLtDfV28w3ZN511egC/Tf9SXtHrC7Avf2CvzJ//nys6uF0ldOXbz+ORiWHkSAkXFUBPqtJoN6XPQmbUxkkxhKWTh5aBonDk3B0QO4fksF7JCOUq7g5unXsXT6ZTSX5hBrNWC6pMhQBKg6+iqGB8pxx3agZ7OYeuAhzD7yKDJjEwicJPzQFopOM9Rxe2UDf3vqNK4sFFBioKwREztAAukWvdYj5xcCfzqKiHg0eiVkQFLnQwC/WEpGdJqIN89/dWwc1WM7kD2qGPYcYVeSuwv01Y8o6o5YekboX5QCUdCSKm328PRZlASAY2qYGR/E+GAOodsSBxfNtIW6c3NxHbUWVyqAY2kYGcjhqZMnEHpNseHk8T3NxHdOncF2tSl8fhGAhh6ySQeh10KrUZXrGR4ZQ8MLsF2to9FswxIrR1+64z3JOJqNOiqVCoaGhpHO5rCaL6JWqwt/nN1xrmnSVjadksBrGFJotHwaLVFXQC2GSkkgvYZAnx17U9dQrtexulHAeqGIRrsD3g04lilJw9MT4+Jdv1kgP78EO5EU3r/ri3+OCEN70gkM9OZkosBziCfiQnHaLG7LNEO3Y6I74D0hjkDUgRhM0FU6CPLthwb7ZWKwXSqLU1EsTkvJSIwrgJwORi4c28LwYD9GR0akq7+8vIwNct8bDRimjWYEzPv6+zA1OQHbCLG+rooirsHG5pYk35LLr6wz5Q5DX19OOP+WZckkgXkMPFehnjGB2LLgEHRTfO23RExtOmk0PaDabCkthghsQyQcCz2phKQXM/E4nkwj3ZMTGg9pNxQQ8/op7uV9xeKIe84wLxYWbT+QvaNA2rRt+M0mkraBob4MpsYG4NiOUKJW8tsoNTy0YYrtKin/jlCi2ghbNczsJ47+7/7+rywvr/zm/J35o1/6tS/98fHjR//yg56M2+3o39vvvT/p1XWB/k+6ct2f667AT+kK/Mv/49VPLOcLX3n14rXPa46jQ2cgk1LOssvbatXoeI+0YyCj+5gZyOLJE0fw0JFZWJoHcfGmQJOgttVGfu4a5l7/LrZvXYZWKkKvtmCRb03OP0K06NvOzn7MgZHtQWpsHAcffgT9swdhZ3vFOzxETIAru5lL+S28cvYSbq+VsbJZRbVF/3QbumWjFZD3z0TVjgUhOfqqW09lbAfo75JwdjdZpcBG1JyoY68697svox3x7q6od6+odk+XX/j3HXtN1eVX+aaqrFDWkLtgn71et+0jk4xhenQAgz1J1Mtb8Nst9PT2o+aGuHZnBaVqUxJo2Z3OJEwcHB9CwmZ+gAfX89HwgNur2yjVWnApXCV/PPAk3Isi1NB35dnHJ6dR90JsVeqoN1oCfgMCdvGyp6e94pOzy+3Ek6i1AxH78oM2jxIU1qiIgJYdfvLJc729svbbPGazJR75dAYK2nWVO6CFaNbr6B8cQiLdI9OJre2yotaIb70n4k7qOybGx6WrvpEviOMPQTIBKEWvdKdhx19lFKhFJhBl0JRyttHl8RTKduJoRZQcfUi2AN2GeK20r4zSfjuhVZ646rRF25FKJiXQi/kEiXhMQDm58uJso+k7rkGk79BLPwhcjI0OSiFEvn+pXJXz5u8Pv8+CKBaLo9lsyHPwcaTRUOzaCSbriKi5d9TE0PlmfLAP8XgMtxdWUSzXJR1XOf2EKsvAb8tjY8wxkMIDMGxH1oDX6vF6fA8x24QRuJidGsfk+Jicz/mLl7BVqcH16PdvwbRsNFt1sUVNmRqGskmhG+VLVRQbLjxJ6KUzELMtNGX9SReoVpVF6v7h6O8F+r/xpT8+frQL9H9K39Lu+cvuAv17fou7F9hdgXd3Bf7Vf3j1E0v5rS9//8zFL4R2XCcvPAg0SUQivYP+J+RRjw1k8ZGHT8ByaxjJxDHZn4Wt+7AcuvT46vFeiHZlE8tXziB/8wqqK0tor21BpyUhu+9hgDa77ok47GwP4oMDyE5N4tDJk7B7+xA4dPG2YcCG57NjrWNju4rLtxdhZ4dx4eYCrs8toFSpQ7OYgEv6Dvn+ZNszhIihWR1azl5uvILceyk476Tj7IL5zsvoDysPfjjQ74Rp7e6MOidlgkPefuTnLw9QtqW+FyCddHB0ZgKTw33wGhUFzhJJ5Mt1XLh+B8VKQ8AVlRM9cQtHJocFCA4M9MGOJbBS2Mb3Xr+AGt036XkuDukhpkd70Z9NiXCV1zk4Oi6PvX57UUSstqFDDwMM5HowPjyIdCohwVsE7yyirt2cw9ydO9L5pjsPj0OBbbYnI+ULgerw2Bhu3JzH7YVFbJbKYKgyaTbD/T3oz/UgGXck3XZgaAilah235pcwv7gkxYgKl1I0lEwqjsMHD6FWr+HGrVtotZWNpfKN5z0T+SjJQEalCktiLv3rDUM6/qS5yKxGtk7lAbADLhpoAcmqONKDQJ6TgJsAX9my0gFKnY9KrvWEtjM+Nipi12vXr6FSqarpjNCDaE+pBOCkNM1MjqEnk8TGxgYWl1bkcfw+iwF+cFrBwkgCzyTTQdUjFGNLoSLWmMxu0GRakUvFcWBiBH19fTh3+TryxbLKCojck1ic0XlHlCm8r6KUZWZA7CQa88IDlbCbilt48uGHcOL4YZhGiO++egZXrs+Jqw6vh77/fkgtQoCBTALHpsbRm8vh+p0lzC2vo9KiUCMh9zPXjQFvfrsGM2ji4MTI13/9hc/tDx/9LtB/d98YukfbtyvQBfr7dmu6J9Zdgf25Av/6pdefWVzPf+X7Zy99IbRjOrnOAVNMI04uecoECwenR/H55z6G6sYyMkaI8d40bM0X3/AO0NfFm93D1sYSNpfnUVxcRH1xHWG9Bc1jPz+AT55vKgEnl0VmeAh9M9Pon5wEnLi47NCNx/BNBAEdfTTkK1XcXs1j5NAxvH7+Gk6fv4z1/BZ0m177GjxSdghpxFqx446zh58vgOgHZbVR6GrEye/szd6X0L1Af7dFLKFNgif3fO1tPvmdZFxJUVKmnTJhiNJxI7DPtj+dYWYnRnBgbEh0EOyye2GI1a0yrt9ZRbnpCtAnHYeWhuO9KcxOjyPX04Nas4Ubt5dxfakAT7MlBIs6BXb/T95/GL2ZOIK2otqMTE5haWMLV28tYGVtHRaDmkIfk+OjOHxgRjr/jUYdub4+AZWXr93A/MKi0EvYwacF54cevF86xK0mhZ4aRifGcWtuETduzyNfLKrwKh04enAawwM5AbatRlMKglK1Ia47N+fmpYMsAWQC9HX09fbg8MGD0hG/ev0G2qTiECRL0i/diTzhi3fyDITuEqW3iqWnmOyQ4iQmTFGBoIos5fGvrEeJ+juJvcqVSQVQGXT2iQKm2CUn2B8bGcHkxIRQYK5dvy42mALKucacTEXJsswAOH5oVjQUdAwi0NdNA54XSrHC52BBQaGyCuJSoWdCE5L7SOUpUL8SBnxsC73ZFA7PTAo96fzlayhsV4XOxfRh8foPPAnLUuesdACqpI0SoSXVVwXEOQYF3yFOHD2E40dmkYjb+N6rpzG3sIJqnTkJliyaF7SRjJmYHR/Bxx55CNlsEm9duoG3Lt3EaqEsQJ/icgkWI/HOZTJuAwcnhrtA/y69rHddd+7Swt4Dh+0C/XtgE7uX0F2B93IFCPQX1vJffvX85ecDyxGOfhjq0AOO6Qmq2sgkbRw7OImf+5mPo7Awh7SAzgwcUlbInNFVemnohxK+VHfrKG9voby+juZyAX61joBhSMJB1xFPp5DIZZEa6Ed6aBBWKgUvcuLRYML02Om00A5C5CmG3Chg4r4HcOrcFbz+1kWsrOWh2Y4UAgLyaQmqK49zIcsoonyUVNsB/eprEUrvyHTfRtV5+7rvBfpvD8R6J9Df+3O7JcauFkA6rztAv3MOBNseJoZ6cWBsEL2ZBGoVijN9bBQrmFstoOGpTF66GrGjf3BsAAenJkTMuraWx9ziKjaqikPta0qMy07u/YenETc11ColEWYOjY1js9LE8saW+NqTvkJvfnLRJ0ZHUCtvo9FsItOTBYOwllbXhe9Nu06ee9w2xKEn8Nsi6mTGwsDwMArFsghFt6s1oY0wnOnA5Ciy6ThajTpqlQoGhkfQDoC1/Jb4vBsGLUOFuyPc8Vw2g8nxcVSrNcwvLIjos+P8xG6+6zNN1xaKjoB8higIpShSW0QOSwGpMlGKrXTz6W3Dc4p4+8TZ0gXvJN9G2QuSoiyCbd7Drvw5NDCI0eERoQ3dWbiDRrMlBUOgkWgUdfZDho0ZOD57ALapibB3ZXUdFu/LyGu/k4wrRWEn3VeE4myNq7wGdvLFHJWhYZ6LnnRMLEc5Hbm5sIxSrUkCPzzy6Sk6YOFDi1pJFVZJt+qeU9aiLCKkkAl9xFiDe22Zxk2NDiOdTuPMhUui6Wh5KgWawzt67ccdA7PjQwL0e3oSAvTPXpnD2lYFIYF+KHMPuRf1oAW9XcXB8S7Qv1uHXelnAAAgAElEQVSv1f/r//SNpy6evfwbfuh+uuu6c7dW+YN53C7Q/2DuW/esuyvwvq3An/75K88s5ze//Or5a88HNoE+EzgB3Vc0EHaTCfSPHhjD5z/zcWwu3EZa9zHel0GMnGGdAKsjQiUmMdDSmYLqwq3VoRXrcKs1uM2mAFQC/UxPBslsFhY50ZaBUNJcfQR8zlCHza6+5aAdhljfLuHWWh4jR+7HGxeu4s2zl7C8thFRVagCtqTjSbAvoT7S1FUCSJWFpeKu9jTgo556JxjrRy39fz3QV91VZfepvPcj2L/H7lOl9LKAChGzdEwM5jA53I9s2kGZ4DoE8qU65lbyolFgRzhmG5gZG8LHP/yodGnpULOR38JmuYabSwUU620plMjBbrdbSFsatMCF124IxSWe7oGn22iTDkUKCPEiKSWcrhjUYdSFM04+ue3EhSdPb35SY6SAcym4VpMFiniJ1J14InpcoGhTDJPy2iJOZRQapwS0cyTFiG44bqiLtSVXRP6TrrMvglf6vJM6VBIHHe6jr0LKVBWp9jOapEiAl6whAa6KNqOOoN1qR9QeRathaBU59lwTfvD6yF+nCJdONdVyVVKGOR3gNbEfTlE5k3fJ1ae3P593I78hQlTuJwOmCKjJV5cCLAwx1pdDMuGguLWFjcImLEuFX5kWKUqMl2hLQBinDiq1mXQeX4SxfBz3g386dgw+7TzhIxmjhWcMW5UGGi6TpVlEaaJLIClMvIXEppYWpOo+lo5+yDAzFuq8JnWshKkhbWvIxB0JBNsolkWI23BD1Fq+XBcLFU7nsgkLB4b7kE6nsLS+iZXNEuqeBs+ISzov14pAn/urtyo4MDrw9V/9x5958VP3D517317Aoif+3XuMutMF+u/3HbV/n78L9Pfv3nTPrLsC+3IFCPQXI6AfOo7OriVRjOFrMIVb7oqP/qGZMfy3P/tJbK/MI625GM+lkBBKPG0hldCUuMOlJpecaN2ACR0xiv58D+y4kqMfaiqpldxgAWAC2BRNg+E9FjvTXiBe+c0wRL5Ww8JWCdPHTuD189fx2umLWFxZo/pQ6CKEPuw2ClQT151dZx0VUhVZbO6svqL3qK/uBmH9+Juz68//zhfcvUBfef13vPUVsaLzwY4rE1QzCRsnjsxicqgPxfwq7jtyGLcXFnD51gLWinVxFZLutRYizY7+xJCk46aTKbTdQJJLr95eQis0lYe86BC4CU1RLRDQk8NOoEqHnoBFkcFdUWBZ811x55FUA7Gm5FmqhFnaoEqyK0GrFsJr1pHJJNGfy8EwTeHbsyBQ7kLkmEOcdOhdH7M06dST6720tIpyTbkCif5jZxF8EQNLei/FyxTNssA0HZULoNHe1RRhs9dqiUhW3GOoL9DY2WeqsQo6E/66oc6BwJ5iXVqQBiJGJhbWoBnKgpXUMT6eIlYJ/yLy5k6RDsNbX4S7gXTGHceRbj5/jpauhp0Q1x2CXj4vPe3hN+S85J7qcO5pH0tgz2NYMTQbNQH4ct4iDg7E1lKyvfg/8f5nTRqIJSgFtBTaUsDcClTmhEF3HE4tpID1EXg0qA1hdxyoXE+KBhYyvG6/1YJjaDj5wDE4cFEurKNRq+LRJz+KucVlXLu9KPoXJx6H7rmYnRzF+GAW1eIa8uvrOHzsAehOEmcv3cBCoQTNiquE3cCFyamCW8GBsX0E9H//93+l46P/pXtAjNsB+l7ofuaTv/DRNxDq/+zZX3nyyo//OtV95L26Al2gf6/ubPe6uitwl1bgT196/ZnltcKXXz1/9XnPsvTAMCTQyvBDmEycDVwkHA2TY/341MefQqO4hj7HwPRAFj2OCT9geqrqmhPuEHC3NUUl0aHDiugfQpOmP5+0kztOKKQCEHYK4oGuGfLv0JOkJtSCAKvlMm6t5pHsG8O5q/O4dG0Om1vbMOw4GJhFqgfZHCJEjYoHEdpGqbdvs7Xc9cDZSa3d67Lz4y3xDwf6uzJdpuIqwBxJgCPbzb3hXMrSk5aG9x2cwtTIANq1snieLywt48qtBSzkywL0Ca6IJ7PJOI7MTqJVr2BqfBKZnhzml1bw2pkLaHgaQp0iaiVGoGCSYJAAlIJq8v4JTinhZDdaCjkWEFw10lUI3uhaE61nm0CWIFsAL11/AK9ZRW+2B9OTkwImT73xJjTT2QnqIm2LPvp+u46EbWJkaABHDx/Bm2+dRYHJqkzjFc68IVMGusco20fadrpCy1HCVFPpLqI8B52uP74C+bwuAn6CctKHpOkvIllSvZSAV4S6vo+4Y8Nr04+VPHyCfF8KHbL5paDQWGCwuCSNSHnzS2EUFREE1QTqpOLwdqRuRbcTMpXgJ79nmwS+DaE0Rab5iuITWW1yjzmRodNOx3WJRQeLKlKqeL4sTHgp4jSkKTqX5rUksI6aFYbKsYdPa0/p6AszjTc8E6B9KRi4bvw9EMpQJDaWIkAPcf/hg5ga6pWEYD4+luzBmYtXcX1hBdsNVwK30GqKTuTIgQkM9CXgtptwrCQ2Nst46/J1rJQaEkhGETbJUD4dmIIGqT5f+9ILn3vxE0d7z/94vzt371G/e68DfUv/Z8/+Yhfo37076INz5C7Q/+DsVfdMuyuwL1ZAOPrr+a+8cv76F1zT1APDlH6v4QEWAbPfhm2G6M04mJkchIM2Dg4P4IEDkxjKZeB77JzS4k+BUgI1n2COQI1YzGXHPhCQHxCxil0ju/8EewroU1TZsZknOKI+QHMcbLXquLm6inPXb6MZxLG4WkR+syQ8ds2i+FR5kJOywJYpHVTE00bElhF1pxNspXq7u131HT99fmmPpebfuyt7Bbhvf+De75D3LEFeO9aaHbnkTjtbQB6B2MRQH0b7MjCCNrKZNGqNlliK3l4roknKSBCIH/pgXw4HZyawvrqMvmwv+vsHxJf++2+8hUrDla6v4nwTPFPcSSCoxLT0aG/TdpFdYwHw0kJXdpN6ILaeYp0odBJdUmnl7xGv3CQg9ZvIZjKYmZlGIpnA917+vhRbnACJXXxAkEwU3ULSIdAfwoMPPIBXX3sNG1t05bFkAkBAruwyfSlgCKwJqmX9JPiMolcF9nn7kYsvlqGkhwUeELTRk04h29MjrjgE0gyoIu3HicVFsNpsNKTjTZ9+PpbUme1yCVvVOjTbhh2LS0c/mUwglYjDIrXIbaG0vYV2syFfT8TjWFlZkfVwEikYVgz1lo9aqyU0KZ4vnWoyNiluStzL58/194qPPpN++UnefTKZFP0FbTt57NL2NuKJhBK36gbiiRQKxaLoGijw7etJSZZAsdoUnQaLZpmaCO1KBZiR8kQNhBfRikBrTSlYVO4Bz5Br9siJ45gdG0Ta4TW2YTpJvHn+SgT01e+t6bo4MjOOB44ewPBQDxr1CgxYWF3fwunLN7C8XZeAO54r6V6614TWrnaB/l18Bf+Bjn4X6N/F1f5gHboL9D9Y+9U92+4KvO8rIEB/Nf+VVy5e+0LLINC3VGfd12ATbHkM3GG300O7WUJvysaJ2Wk8fOwwJof6pTvrB52OrOJqs5OvEe1K4zEA//P0EJ5BG8hQeZnTW58TA3YyI291Aj4+nuAfjo218jYuzs+JMLDSMNBsK4ayYanusICciPogfygCkZow7PFSVw4sRN8/+BL5TvLOXm+cH39z9h43lOfqAH01a4isECPgL0nB7My6bWQTNvrSDuKWhmw6DSsWx2algbmVgvCzCUCT8RhGhwYxMzWOzXxePNkTiSQyuV6cPntRvOxFwEovdj+AbRFM+8I3Z1feIZ2DNZt0wSP7SXLw2VHXQwngIvim6JX7pzrWBPCdkKYAth4gmYhjbHRUuPxnzp6FZjlCF+FEhbQrQwKdPOno9+VyOHxwVvm2l6vwYIoPvfjdS8nF+4AUHN5bEQWH4ltOMQzSWhTQp4hZOvpcx8CVkLFjRw5j9sAM4jEH9WoVW8Uirl+/gUwmIwVAvdFAIb+OmckJjA4PybSCqbuXbt1CsieL3t4+FDe3JcRqfHwU6VQS1XIZ169eQa1WwfTUFEZGR3Dq1GsisB2dmEKub1CoUisbeaGLsaAyQx+zw32SFsuio7evH4ePHpEMAibuVqtV0aVQBLu8uIBUMoHhwQGcfuNN3PfAcaHrcImnZ6Zx7cYtLC4tore3Bw+euB+3F5dw8dot4enzd5JTFv7HYoGTldGRYayvrkrIWMuLnIr4eyTjLV8+WYh85IlHMJCJo1nZxtbmFmYOHsPVuQXcWFqT+4yTBCf0cf/hGRw5MA74dawuL2B0ZFw0HWcu38B8oQSYjhL7BgFSlgG/uY2Z0cGvfemFT7/4iaND3Y7+j/9i8WM9sgv0f6xl+ql8UBfo/1Rue/eiuyvwk68AOfor+cJXvn/hxheaBPqmDUOzBOhb7ICT5xy60DRymH34rQpSRoj+RBy9iQRicRumbYmPOh1SSEkwKQok1UHoNOSI6HANUnp8uOIawpkBhbcUNJJCokSXwuCRKQK5/iE2GzWsFItY2dxGMj0MGHGxWmSHmvaEAlyjbryEIkV8bEWa6fCmIx40i5ZOZG60XJws3B2gr7jrHeoOaRtKL6DOlpMP27ZRqxSRjVuYGOzFxMgApsbHUak3hLpz7tqc5AgQ2JF3z27/Ux9+EkZEkmJgVqVax8VLV1FiAJK4NUY8dXKpo2tlcBP/Khx2hGjT7lFoIKqrbrOmEktIT3WExUaSgVCKty/1kdeWtFbbNJFKJUXkmi9sIjTtiKKkgqsk2denyDcU6kxPJo38VlFoQ6HhiEWj0Es00oF4DwRoNRvC7ef5kfbFrr9KMI5UFDIlaCtnnEAJVR97+EOYGB9DebsozkLHj92Hc+fOCK895lgoFrcQsx1MTU9Ld39xcVGCu85fuopcfz8Gh4exuryKer2Gw4dm0dubxfraKq5fvoyJiTEcPXpUxLjnL1zEd19+BcceOIHp2cO4cOk6Lly5JoWQpAMnY3jmsYdQKeZlKtXX34/R8TFcuHgJwyOjMhVYvLOAyYkx3JmfR19vDhPjo3jppf+AZz7+cTQaTBVu4YknH8Xlq7dx+cpV5Hoz+PBTj+HClTn87fdOYW2zBM2JodZsy+SDezAxNoYTJ+7Hxto6rt+8ie1yBZbjyGTLbTPwSxdKFAXX02NDyMZNtGplFDbySPb0oe5rKNZdVNuBTCGo6ehNOsjEdLRrmyhtb2JqehaxVA7LhW2sbNcRkqYlrwc+dOo63Dqmxwe/9uu/9Pn/+dnZ3gs/+SvQu/OT96oYd4ej3+3ovzs3yj1wlC7Qvwc2sXsJ3RV4L1dAgP5G4SuvXrr+hYYAfXqWW9BdgjHFLaaXvjC8zQB+qwa0GjBI9yBlh01fcqPlk1xpDQbBAPnE7Nize61r8A26d0gvWwF98qTlU/GqyXkWgKeI/vRtQWAb0GIxWLEkNCsJ1xOdrnJiEftE8qyVaJRAVVJcuXgCqBVPv8Oo37G9jJ5DOfF0Yq3evuKdYcDOAOCHTALUT6iXXH5b+evvGPbvuO/sOJxHwlb1c8p1h7aVx2anGDwE+BSxmljPF3B7JY+lfBlNySVQAWDkeQ/2D6C3Nydc6Vq1jrX1DdTrDemCi8uPTEboi66oJBIuxYkKhaZMtaUglcURRbFSUHnCe6cgViYAni97aNpx6dLL9XD/Aw+mJMbqssbcJxYKXqjAuXIaIiWLkltPOsnK510VY+zm+5qFgOFWnhK6ymECXwVKcd947tG0QTjuTGDVON3RpCsuXPowRCLm4JGTDyGXSWFh7iaKhXU8/ZGnsJlfl2Av7kOpXMLo2Lh01je3ivD8EAdmD2FpeQWJZBLJRFL+fuPaVTz00IMYGhzA7blbmLt5HU8+8biscbPVQk+2F3/9N3+HsYkpDIyM4dzlG5IHwMKF6znUm8HPPP0krl85J1ORickpHDl6TPaFhdz2dhFXr1zBE489ilariZhtSVd/ZWkRqUwaa2vr4hT1yKOPolZvYrtUln3O5rJYWF7Dy6+/BXrnjE0dQCKVRa1Rx8baKvx2G2NjI8hms7h46TKWV9dl74XC1sluQABLC/DEww8h45gorC3j9u3bGD9wCMWaK0JcJirzN8AyAgzl0nTRwcHRflTK20j09GBju4LT56+i5htokjVFSh/vdZ/2mnUcEI7+Z/ZHR/8edd3pAv338t3wg/FcXaD/wdin7ll2V2DfrIDq6G9++bVL15/vdPQZWhW2yZ8njUegOsk3CpkHHsJWU32SGgIKJ+m9Q3yui/hTOYeIz4oCeywTyOQxlHhSYLoIfRXQV2BZ9eCV37niQMPSYcRiiCVToKmfH0R9egGaShMgBYIkzXLiwEpCPafC4R0iTqc/HHX1w8h1RoD+DyfrKLpPtE3UG/zAxx5efwT0d4S/wlra/RmR5rKrv6MFUKmtlg5MjQ5ienRQQskyyaR0Z28treLmwpp0t4X3LsVWCNu0hR/PAoe2jfSel0JHnG+InPlnFOgU1SHy49LVJx2HFBlCcabDKmAuAUwyceCy8UyVO45YW1JLwcew80//dHFWUu5JpE8R6EtKbCSIpR87oT8BugiuWXwJzYqce/W8UhCwJhE6U4fWxOtTiVeSAuu7cl4UfoqY2ONEibqDELGYg0dPfkjch1YWbqO8tYGnn3oSy4u3EbdMuV9L5W0MDA7J9KBUrsL1Qhy//wQWFhZhm5ZMJG7fnsfFCxfwyCMPCw1m/vYcNtbW8I+e/qji0ZdLmDlwEP/5m99CJtuHnt5+3JhfwPzyKspV2pYGGOzN4Gc/8RTOn3ldBMWTU9OYPXQIt+bmJQCsUCgI1epTzz2LnkwK1WpZnG9mZ2ewtLSMmzdvCXXnsSeeQKVchROLyV1WrlRQb7l49c2zaPrA8BgDtDJotlvIr61Jgu74+DgmJiaEQnVncVlpH6L0YEngpfDW0vH0hx/HYDaNRqUkVqEE+ldu3pHQrFK1KXc/C3m67tw3O4kJBuFZBiqtFm7eWcbZyzdQa2tKJyABX7xDfGitKg6MDX/tSy98fn+IcbtAf9+8p3RP5O6uQBfo39317R69uwL33AoI0C8Uv/z65evPN9kqp4sH38opyNT5d4JHgniCfQo9SbT3hRYg6bmWEgGKHzi596SJEOhH8lC+KNH1xWd3PXJJkb47gb403SlIVOaT0mUONZiRd7oX0mZTCUgJ8tm1ZFeaqJTUEqHGKBsSoRSI6w590TuWmh3bwx0iiAL86r9doPmjNvW/tqPfKScUB39vcaA4+h2gL6Cba+y1pKvfl0lieKAPg/39UjQtreVx/faCiI07QF+lwRLMKR9+mX7QOUZ0sMq7X3jtAvDJIRfHfmFEcU0CAnbRLOvS4eZaUYyrHJDcHccblmduQPqOOjY9U6XrL9QjVwmvWaBRDC1O7SyeFPOK7jOqt6+KLbrfUNTLjAOKbCliVSekJgUiGDUY8OQJcJZLkL1m+1jJi+mYQ4GpFIz0wXdsPPKhhzAxNiLgtVYqYnJsBNeuXEA6HkM8HkNpuyjrMTQyLM9PDvvk5AyuXL4uxRL95Oduz+HG9Rs48eBDGB4ewurKigDoBx84LqdYKZdx4OAhvPHmWVh2DOlsDvVmC8vrG1hcXkepXEEuHcdnn3kKly+dlc784NAIBoaG8MbpM9jIF9Co14V69fF/9DTGxsipX8HqyjI+/anncPbsOdy4eUv89h997HHcWVhCrrdX9odTHT7nm+eov6ghnkxzYeT3rFGvIpVI4L5jx9Db24vTZ85gcXkZJjn00S0mEzIEQsn6yIcfx+hADqHbRqVSwdD4hIRmXb95G+VKXQLMmu06jh89jBPHDiFt6sjlepAvbuPa/AKu3phHYbsG3Yzt7J2p+dCaBPrs6HeB/t14U+hy9O/Gqt4bx+wC/XtjH7tX0V2B92wF/uSl159Zz299+fVL159vtFyddnsM3XHbFEkSoEVkAPKrPR92jFxgikTJ3QdisZgKOBIxJy0eFR2EHWzpFBNLCk9GAXKhlAgOlANHAFh1zzsgPCLgRF9ThjzsAYvDTkROUJ386Dgdbj6/xuOSKx79lDymA/R3BLkdisNPJr39UZujgL46Q+lZd3zSpcIhWI1eomUBCHNV51VZTVJ/bMN2HAHq5NI3m015ql1pwV7vfyWqVQMMgn5V9JB+0/m7rL1PQ0mVCNsxN1JZA5ymqJVR56lsHOm3z08JhpJJBc9PcfQN8V6hJaVKI25r1ErIs8DQmHzsquJNihB5hqjgUPaXmm6LvzyvW66E9padtFpV6u0UfDvBYwzy4n3luVJcxmwbxw4fEqEvaTCV0jZu3riB5aUF9Pf1ojeXRbVSxtLSHUxNT8lnOpVGqVTBufNXkUr1oL+/H+vrq1heXsHUzCGh6JRK28ikHBh6iMLGuoDi4/fdL3QxnhlDvaamJ0TUe/bcVSwuriAZt/CJjzyGpcXbqNXqMJ24OPq8de48Gs02TIPTAxOzM9MYHR3G1mZeqDcfeerDuHLlCjYKBSSSaRw6chTXrt1ALJGAHU/I3hPo35q7LUnGcldJraMmLMNDQ3jk5MOo1+u4dOUy8oUCTNqmSpCYqie5/qah48lHH0FPKobiZl4EwcOjo0JnWl/fQLmifPRbzSaOHDmED504geGhQbk3mGZ8Z2kZp8+cx+p6QaZLummKcJpZCWa7htl91NH/vd/7H764uLT4W3fuLBy9J330uxz99+w9cb8/URfo7/cd6p5fdwX22Qr88//9lWdWi8Uvn75y83m27DodYVrpkSqhMLqyvySPWz6FcgHhiitRrOoiSxqoSj+Sjq0CvOTQv522stPZ3kGxe7vd8sWdn1XLReAYYfgofVaRtjtMnQ5dR8gFEfFHTQwUtt7ba4867e+w33w3tuWdQH9vkfHO44tfkNCYog+CbgHIEbCX9Va+6J2CRjXyOy/zypWm091n15u0GoaRBSJkIE+fO0qQ6KvHdTQELAw6KoKI5sSVo1iWFA0J15LgA3bVCf8DWOLorsg3/BF68nuaLT8jHkM6g6ZIA1LuR53zFBaJAP6ItsOJUNTxl3MkFSwC/uqHd6lIkgbr+9KZpqMPheEMlaILUSKekHWh+JtFaaPVRDweF8ehVrshIVW0oLSp85A7wECl2hKbTPLn260GWq4LO5aSAkTZbZrw3aZ8j2tJZ6NQ6EnK5tNx1ESlWnNRr7dgG8D9R2cQc0xJxV3f2BKhOO1JWRSzA889sG0LCabweq4EedGmlCLcNqlvmi4uRgxA4+SL+greG8lkSooHT/QJemRByomahaHBQRw6dAgLCwtiAUobT9KROlMcdd8pyhfFxTk+X6OOlZUlcbgiFYrH5T3R8fTPZNJIpzOSKMzfaUk+9kMUtytwXS/SYkQFMnMX3FrU0X9+X1B3ukD/3XgF6x7jg7ACXaD/Qdil7jl2V2AfrcCf/Pnrz6xsbv72qxeu/ZxuOLpirQuHYgfoseNM3n3cCNGbTSGXSYqjCGkG7DjS3rFUbaDaaEO3YxJkJb3iqKsrPVHVwFeG6xG8VS9YnW53ROmQxn/09873d4Dh3u68Ki520L6wUNhZ7hz97UA/ihlSbjiKkxJZcO7x4fwH7svecmLX90d9dQfPR0wjZR8ZTTWibyoQvTOziKhOonQQ+ooAMxYHUSdcFWKq901GEy0ec9menaKMxxI3m0ic29E0kLtOKhFBvExeIp0Cn4e++KTkKE9+8vIV2LcF2lNtwXPURI8RSAiWJTSljuc+j6dsNncTiYX7LyFY0Z5F1Uxn+iHXrEYBak/lvlEFYsAJBa0sdfrWqwkQMwLUzaRoXDv3rM7EZf68omWJY1TQViJhcR3i+UaFBjUH9OsPCKJVYUIL2ZAOU6QVSfecUxI7okKxyG2rAkYnTYYahwDpuIHeXAbVWh35zW2hW1mxhIB8FgWy5lxNmTR5igrVmXgI1UpNZkh9U0U2L5/Xawi43ym0o+kVQT8LGlp2cgrBqY+kSkeUqB2GGM8fkHAzFhKBHyq7T5eiddLlIm2L0HxU2FwnvIv3C7UVTFSmxqHRaKnpUVSAU4MRNKuYGR/82hdfeP7FT++DwKwu0P8Hvnh1f/wDswJdoP+B2aruiXZXYH+swL/6y9MfX1jZ+PLL5678HMy4rhJM2cVkQq4C+I7mIRvTMTvSi6mRPnEbSSfoqx0Kh7iwXcXi+ibmltZRbniK0qGrkB8B7eTnRw1l1b3tgO1O436n9a5AmpJ97sD8CLmqBYuErgrQRJ3jiIrCzjXhS0TqeVtH/70F+hEO3Uvd2SPuVUFJUZdWph+q8y5X3eHg8/HCnYkgc8fTXiNAJ3BU1Cj+qWukt5jo6UljYnwcDu1OBRArhxt2aFWYmaI/cZXE8YiQXmhWBJSqwCDA5/4rGpXqCgvYjwCw2kYKcA0ETOPVLSkMGHAlgJGCXPkk21+5/wiYjcLNFHRlAm50fGkSkz6kdlzNdqLJxh6uP/eUfH3acnqe8v2nZoEccz63TBiEMWXAYBKt6EhaoiJgVgDvDURFSajxZxVlyfdFCaDWya1DN1RarmgqhHJlRXcUO+2kJ7EoseW5+TgmAbOjz+truQHazIVgsSvAWE1gJBDOV2nFXGffc0VrQgoUCxuKmRkCx2mMZZDaRgckVzlLRRMctVpq6sPj7trJRr9LkW5DFb5RISsBZNxoZheoXASh2BHUy6SH+gyK2FnYqekY6Tly/CBEuVrD+kYBhc3i26ZiEnLWrmJqfPhrv/rC5/cR0F/6zTt37hzrUnf2x3tL9yzuzgp0gf7dWdfuUbsrcM+uwJ/8+XefWdko/fapizd+ztMsXbMS0MyYCgXy2rDCNgbTNu6bGsJHPnQUI9kY0o4m4kyCdnqjVNshFte38NaVWzhzZQ7FZogWFNgXj509r0wq0EoBdEXvViBvL3+dAt3O1yLiinJoiYzoheEt+FjxXMjXJyAS8NcR4lZabkgAACAASURBVEYd+w51570G+qJL6FQmO85Cu7cRr18EqELvUBSPjjZBITVlmSmJqB2CTwfYR0JWxZ9Xfvj0j6dP+/TUJNLJhNhgKlEyu+/KvpSd2rbrQ7fiCoAynTZ0BZjzUbvKBXa9lUhaAUdSbNqRm5HqQIv3ijj4qD9BK1YWMFIcepFrjtIL7HToowKBoLPTHVYkIpklqA4+zzkCrQTfBMSCuUW8zYkG/650BwJYoxTdJhNkeVyCWkOH16SmwBexM91nSOWhoJs2nobJPwPUG00YRkwJWekM5TZg8nu8z5hCyyKCTXgCYENcSYXawq9pMIUmRIEy/fhN04IdSwjQ5/SCYmYFyJnqy6I5UJaiWig0GtLelPcQr4SAnPQg2leqzn/AkLBOjgGnOTIII+9ePGrRZsotvy+APUqDluJBTYok0Is0HQaaRanJ3MrOMaW44sSAicMsAiiejqYAfAwzMYqlsgSGra6uRdQrTmb428e8hAZmxke+9qsvfK4L9O/Cu0NXjHsXFvUeOWQX6H/ANjKULPqf/EOTd6Tdj3ce7+/7/ju/J+/n0fn8sO91vv/3/Rwf81/6/k9+tT/4kz/qPN/N57jXj/WvX3rlmaWN4lfeujL3haob6h7okmKLeLLdrKE/7eBDR6bw9MPHcaA/gVhQgyMwXvHAWz7gGzHx2l4qVPDNV8/g6vIWCvUArvjwKztF5XdP/MQSwthh3RDgs8NKcC8WjwLQCXAVpUC1RSOaieg7I7KKYORO378jAFWd2I6n/V6O/nsB9H/UvfLOoC6CsEB8/w0RNyrLebrURHaT0Xqxm0/gKHA9ml6wo6yWQbkTKXcbOuGQEqLsJ0m5IeWFx1M8bA0WPealcxwID58fBOXs1BMQK/tPBTqFihPx6pXEobP+KsGWxQd3sfOpLBoJwlmqRCJs0QUQkEdMqYiWE5IWxCJH7gV2zxVRiwBXqEQRjYj8cI/A3DTlU4F9VnecFpCiFQmfef2yIKQQURzMzj6BL9dIpe/yOkN21DlhithBBPSkvRCw817nh2kZ8OgRT+co3RCReaiU5GoqRbqPWJRakXpcnT/v6R3AHtHeWFh18h06Rapt6rJnEhLmcJ+Y/8Cf1aAzBI6hb9JxjyxIRWyt3Ibcliv3PqcaQgeKplgs3qQI4jlzrbgDLJiiSZFYqkZBakxNFmcqKarU74kUUlFmQufNRIozPk4me5BgL3b61S9tCIfmVo0ypscGv/6lFz734qeO5M6936+TirrT7ei/3/vQff67vwL/INB490+v+wxvvvmmNTMzM3Tz5s2JarWabTY9gx2fRCIh02xaBKqAT/5PonJ+yIdKAOVHPB4v9vT0rJw4cWK5CMTP/t3LR123NaDsxHV3dHTo1sDAwNqlS5eag4ODmbW1tYc8D0m+3/f05NYNI7j88MMP++fP3xyt1YqzhUI+q+t6mEik1mdmxu9MT09vrK8jfuXKt2d8XxvRTMT8drs+MDBwa2hoaKNWq5m+7x+eX1rtD9ptKxaz2tmBgc21xcULn/nMZ1ovv/zyqOu6h+v1dsqwlc5z52P3MuRL8v7zIz84dt7tkUaPb8VisRXTNBcff/zxShf0/2S/X3/25995bi1f+Or3z1z5rGaRukPageq4us06jkyP4sMPHsVjxw8gozVguhXYgfTrpZsoMNGw4RtxVDwDpy7exPfO3cJ8vgwSJ4jCpOEr9A12DZX7TAf8dygJqsbskDfEE3LHjlLgv1AvCOiVXzyRjcDijiBVcrSUo49y++lw8JVH/34C+tJNjWg10uUVfQF55xFdKXoll0KGxRI7wpEaWVmQ7k5FBOjTuUfAqQ7PbSu4LgUE8wbY9Seg48iAIFAJbvkhtB/p5neCwzp/U8VUx5Oo42Aq/HgCT3E/imgtEnTWcTpSYWa7I5y9mgNVjFEnvKssUPah3G0KfkXsKzx2XreaFLji3alApnT8xaGIgVxR5ztyWJJEX90Rz36eX8d6lK5G7JDTFpbroMTLEuCgut+BhsDjfQlYMYJ7V62fCGDZhSdFR1HJPBZFMj1SnvV0OBLBssX1VMULW/8Up++IkUMKaBlcRmtS5QZlWaorL4LYIIRlOzJtEXAuRY8q7Pj8XGahXRHMS0pyVMSwkIiC1+R+2HE6UoVZh7q1Q2/b8/Kg6kP1fHycxcmAfF9NkXheSoBsij1p2/VkItR5AXe49o0SZrpA/yd70f0xfqrb0f8xFumn9CFdoL+PNz4MQ+ub3/zm8MWLFz83P7/wYKNR76fmiS+44nBCXmbU4YqIqpEoce9FRcEyUZtzfHz81uHDR773y7/833273Gr1/9m/+JP/vlDIP9RqtbV4PFE/efLkXz7xxKOvrKysbNVqtYN/9Vff+G3Pc0eTqfT2xPjEGcPo/1/+8A+/5L344r97amNj7Wfv3Lkzw/fBqamJMydPPvqtgwenTzmOM/S1r/27z5TL24+HQC7mOIUHHzz5H5955mOn33rrrUSj0frlU6+9drS0XUqlUqnSoUMHL2la+LU/+IM/2P6jP/qjj7pu8IvFYnH0v7Q1kVvij3iYALqd+zvk6EFDdWho6K3R0eFv/M7v/M6cpmlEOPfkRzRpiVqLcok/7Hd9byG14xvZKYB+xPRI+zd/8d3PLq2v/+733jj3cdtJ6QwsEpjMziICPPrgfXj8wWM4NN4Py63CCVuSkqoFrgAKOrQQOAZmDK4Rw0K+gr/6zpu4NL+KZsBu4S6o520r3U+xg+zgwQjU75rW79A61GaqS2Wqqlh9ygSAPu+RY/vbgD4Fkns7+js9StVFjjrWd0uM+8Nuvnd28zuP2XXb2XUoEkAdAXpVFDHkqkPdUeAtYrbv+BLJCglPX4FDurkoYaXq+nY6uyJ4JfinT72sdYeoE7HuxRUnsuyMXIo6qy+dX3aBo2IkqjUEjHMjyXdnN57P5bFINEificA5f6ZDHiFVneBSnoeveYrWJbQWAni6uYgWQAlz6ejTZkiazimTSs4lACWPXuUL0PvSlxReJiMrC086P+lQfQGV16BoPjo0sYciPOZrrSdONRqBvq+65rqpwCzPUL3gkEqjOhDRT0UUKyJltX5qrtCxtaSo1YTrRcnE0aRGsgIIysXpJoAT2dBKB5+5ESYnEfKsUgDIeouGg0A/SiOWIkKBfxYHAv73cOKUsDu63yPBN3dUymVZZB6aKcns6kcuVhFnn04+LFikCJe1U+8zoiMwLFX8dH5hObkJPZgMzBof/PqvvfCFfdTR79pr3pNvgN2LetsKdIH+Pr0hwjDUv/Wtbw1cu3bz/2PvzaPrOO8rwVvb2/GwE/tGgAB3UhQlaqVE2ZYXRXainsh2HC+Jl+R0xlkmJ52ZafeZTNLTM+nTc9L5Y07b6XTPSZ904njibI4t21ookhYXUSQFLuAOggRA7Mvba685v99XH/AIgRIpgRJpAzoUQeC9qnpffVV1f/e79/4efOON1//V0NDVLYVCoVI+iKUxTxjMxANafpV/LyLyZJ5yELS3d5zt6Vn7Qm3tmn+qq6tt+P73v/cbExOTj5imqSaTycJ99237y5qamh9NTU1NJBIVW1555eV/7bpuezqdnmlpaT6k67E/bm5udufnZz46NTX9ueHha720j66ursObNm3+h9nZqRdbW1vb9u7dR2B9DxDUxGKxye3bt/23lpaOfePjIxWGEfufjhw5vGV+fp6A/lx3d88bvu/8UT5vz7iu+YxtW//j7Oxc+1JwWv65bve0cRqFqma6ujr39/Vu+I+/+Zv/8vU1a9bkb3c7d+vrab6MjY3FVFVNzc+byVRKNzxP01XV1RSmtJcD+gaTeIAd+L7v+b7hB4EZBEEkoGh225aTyiKA47uu7miJuPb6wOWPDV2f+PIb/We3G5EoTzxmHgMPiaiBnVs3YkNPJ2oq4tA9EzEyK5I0hBhKKk6pHCD2VdVYOlGCgR+/dgIDV66zrIf0wwIjCOpapMfcmA0vLZjifIi0kwVGnzu9KsjaPscWUhIIM7Yc0xgm0oTXBV87C0BfMvsCrsrOu6KLrNiPEL7duND0XufEzYB9+Xal9EaAcPFHGHRlIJAoVuQxC7ZXpOuQ0Zb6HDDryythKiLEVocGTSoOKOaUYhptkoXwYKswLQsuNxWjpBlpfBXAXoyCbHW1WE/yT7hhlkjfoeQb0puTNpxWDIjQ5hUD7ojrclxlyVfhUCqNHmWwz5puAoY0U3hXAtCKVB/RDIsKCJLjROEjpvqIhBiWu/yGrL7lA46vsPGWUL7wDxDz7sNQVTi2xaCZihyaazY5c7mgFP8mwM8GZkX0efZ8YYjVSUZG7DwBaFXIX2gXdGoY5IerAGwW5kVJ8ivQ7wiAC7ERfW6WIbEUi9JywuZffK8WxQVp62WqEr2Xi6awQKDzSydf6OvFNULkD6+DydUrWu1dMGqLn0tTtygiZJxtOLdJlKSLxCVOeCIDLXdBFgtistCUBSKdR77uqemdfAaFtxqHjMH8M5EgBNdCxC5gbVvjt774/DP/6WN9DXeJdGf0165eHVrN0X+vN7HV99/VI7AK9O/S0zM8HMR/8IP/ev/Fi+e/8MMfvvCcqmpVhmEQaOMMZGo6JDTMN6ZuMEQpdzIugnx+bSwWy6bT6dGampprlmVGZ2fnNpRKpTUEhIMgcGtra4eSyeQooBRNs1g1Nze/zXXdJADLMIzpjo7O00EQ+NlstjmTmV9bKpUqaLupVGqqqqrqWjKZHCuViqnZ2dkuy7IbAERc17Wam5sup1KpMcuy9EKhuC2bzaZ939c1TbPj8dhMfX19fxAoZiYz35rJZDa6ritCr8Ov9wLyaRP88ALyzS3NRzZv2fwf/uff+72DtbW12bv09N/2YQ0PD8d1XV/rOP4uz3M2B1BqoCDB+YAkOxZg/y1fdC4JGwmqU7WDIPAoaEUOO0MAojMBqgBmAi2qTRfsTVOZwkPz+VKd0HwTOhfAjlj7NTVVqElXIEryA5e64VKjrFBGQ6CRGEIjypIFy3FR8lTM5G1kTRcWGSSJKS3TFUu5gJAahCBcMpHLfCbSixfdAAffPIuJuTwKps0JJcx0c6xj2FGXVSPCzspgP2S6xSZl1KeQjUgRmNDyr+zXrQB9PqLwWhcZ9CKFhxhfluFwx1iN7ws0pg47QkWyTm1VBSpTSSRjUf53Mh5Bmsy3JKNyHFDDMzoXlIY0n82HZkwV41PTmJ6bEzIMTlnhPTOQpjGWDaqEyAps1CVAp3o2g/RkREVlRQrVlWmkK1KIRKLi2EwLZiGLYm4O+VIJWVtBicI4ydCtRVgvz6y74kEnJpnBppCMEDNN4JKSdOK6ioqYgepkHBWJCFLxKGIxirbUMFsoYGJmHjPZAvKmy6sGdMwkZRGgNCzauKgQ/gWSKAmtl1hZ8B2Xjba0csqrqLrCGfw6MepCHwMlootVD14Z0NnnoHHnZpWLAE8RXgiNiy5hJicvgRqhJmdhXGp4z2bSRgFr8um8CB+G6PBLUhnOxw/NzuQV4HNHXalDAy0ZemXRwrIgKohCEC5lQnRtcWxoqOOPRsjLIK45ej35AEgayrZ5LqiETJRy9Clmk8Y/EtFFjCeBf/4Mi88h+fxhFwGZt6nAo4vWMaFaOXS3rvnW559/9q4A+l//+m99YXT0+teGVoH+yt7QVrd2143AKtC/y05JKJeIfec73/3woUMHnzt69MjTxWKxniSpKt/lw6QQvuFLjfLbf4gl2MRTVcXSdd3y/UD1fS/OFK5gKgNN00yAJS0E/nTfD5JAoLF/TYFrGEaBn8O+F/H9IBoEAT1z6abuqKpqUT+aIAg03/djAAwCmJ7n+bqulwCFEB/hlaTv+yQ6pe99RVFcXdcKItbcj/q+n7gZMF0erPKxC3h2Q5GzOD7hkna+qbnpyNbNW//vr33tywe7u7szd9npf9eHMz8/353J5T5hm/ZnFFVtDYIgytJdVVghy2VMizvhh7Fc9BGIguXpIW9Naif+vci6IakTQSxb0ZKWp6VtHwYBOsngEsNKNQNpmzk1hFhOKiBDXRmzzaGUQrL1IrlDsK5Cx11GmPNsDxNW2GArIaUQQAg4vqAUXiD5SbaR9zTsPXEBxwYuY3w2yyBM6rx5H2HBsPCtBPo31Dhy22HaD+/xgwP6bGsU9O1CF18CwgTIKM2lurISbR2duHR5EHNzcyIL3rfR19WG9V2taKqpRERxkYqoqE4lEGWduA9Nj8D2A0zPZzGbKwJ6DPNFC2fOX8LQ8HUQM05Amc6RQxnyig7DiMDh5BYCzARuXaiuibjiorEqhXUdLVjX3oy6mioG+VSA0O2LIhiJffYtE2Z2nguJs1cncX50GiNzReRcFUo0LvT1vJLjIqaRTMeF6jksDYtHdLQ11KO7oxWdrS2orUwjbqhs+CQdPgFQchHMZCjCdRqXRyZw5fokxmdzKDg+x3tqkYhg0QlcU/lC89IjoC0addGvODteQF54gQfHd3mcKxMpVKVSSCSTMOIJWJ67oPEnAj9qRBigO54D1ycDdQCNIjQJ6msaTC9AJBrjYoyabsXjMS7WCGDTJUhAX67UsniGmXPqIq2znIi+J7KHLupcoYhMroi85QovA+nkdZ2lPbQNTliVUrZF56y4BbDsc3HFlyVAXF0I87bMt2XJT1hoideQZYG+CVfZGOgvuXD5heLq5NUo8irYOaxtW/OtLz3/7H966i5g9L/+W7/1hdGR0V8bGrra97bxmn/9nd3Z/jf/1YVzZ7Z6rvN7z/78c99U/uAPVrZF9ru+8y++cVWjvwKD+FO6iVWgfxedWAL5x44d02072Pzt7/z1r1y6ePHZsesj7YS2FoMo3tspkysAbyf1kchPAudyk5i4/y+CatFEJUwACY1acnm4/H03srJlXTDLViSkOey9svfLnVKSMUBR883NzUe3btn0H77yla+89tME9OfmCvdlcrO/ZJnWlzRNqyYpjxhHKea4pYn+tiiWQD/F7nmqrviKrhBbSCyuSGIRf2QjJVliEWASR0DlhjDDln8tNIxaMAbeGpBeOkfZjBkWAwT0c0EEL785iAMnzuL61DyDWcF7S0mOkDHIJBF5TDcuZtxdQJ9AKV8jLD8R1xx9TwAxFo2iYU09NmzajBMn+jE5Mc7nRfctbO7pwOaeNrTVpRFTXVRGVdSkEojJDrC0suIB05k8ZosWlEgS07kSjp0cwIUr11CwA7jkw9CiHI3qcioSSaDCfH7fgeYUUZs0sLapFhu6WrC+qx0N1WkG5QYBVM5aFyZZYrgVx4bimCiaNkZnCzg/Ms0ejQvXZ5FzfFikg2eGWuHPoDpFJNQAjdUpbFnfg572JjTW1yKdqkDUiCJqaDC4KRhp2on5VlG0bGSKFqbzJQxPzuHM5RFcGpnE5HweNnWvDZtncYqPqEpFXGkYzclmZJKc0azVVUQTce4Ym6DPE64SWqRK8cl0S4BcsPY6y37oXT45hoVx2aXeAwIluwFFesokARbRsKyHQDcVxuQdoPFigCxMGMJPECYncayqqvAKDvljnEBFwfQwM5+FbTuirGZNl8oJPWzMDouHxeiqMPd/oXCVhbMA7Au+jgUAf+N1yYokLhLCi+5tbi8ccUpA38lhbcuab33pM/cY0P/Od3Znjp/4/YvnBrasAv1beo6svuguG4H3hhrvsg9zrx1OyN7r586dS9u2HZ+fn4+PjY3Vnj174amjb7z+3NTk1HbXtVmuI7/uBAhebtzKwXw5YC8HWPS+cqBfXkSUJzrIn5d/hqXbZNASgj0JwG7lfC4tQm72Ht6+qucbGxqOb9u25d9/9atffa2rq2v+VvZxL7xmZibzUKGQ+3zJtL6oaWqiLPZ0AXyvxOfgMEMy0oaJGsTiy86mFJ4ouO8F6pDBmohfXNS832gXEB1AWUoRWl9lxGUoixc9iCSID4HH4jyUjZKEh5LeQ4xtLoji5VNXsf/EOYyWA31ZdHBW/70J9An7LcZrugz0qetwS0sztmzdhlOnz2BsdASuWYTqlLCppx2bu1vRVleBhOahMqahOhlDnBl9YQ4lYD2bL2G+6MDTE5jOFXHizHmcH7yGDElftChgJHhsudkUMcwkM4GHKBykdQ+b1rZix4YurO9qYZBPwJuAKxX51FnXcQNokRifI7Jvx0PxN0WqTmRLuDAyiZOXRnF6cBiTmQKbaslboHolJFSfj/++3k7cv2UDmuqreEXCJVOsLzwZXAhRIlDgIUpFDGvkxXzN2y4uXJvAibOXcfLCVYxOZ+CpEQQUe8mrTwTOyTsgtOhcxpCfxHdgRCNIVqZRUVWJRDSCwCzBzOeRLxSQNS345DXhldYwLtR1OQqVfAFazEBA2n7HhspJRxpcVayGEOtOKzKmWWRpDp1TZvZdF5EIKe4kqSIKEZLPMONPHgsqoHQdFekqxJNpUNO6uWweuVweJVN4K0haRECfUnDYZ0EGidBky4T7DatT4roVTxrZmZn8KwL431id39id+Z3uK3RdM9C3s1jb0vCtX/3MM3cFo/8bv/k7XxwbHf7aOzL69xDQP/Pmma+6cD/+9PO7j8JQf+8jn3n47Dudn9Xf//SPwCrQ/wDP8Xe+850IgPpoNLrddYPWollqnJma2vDjl17aPjU52eo4dlL2n1kpoH8zdp5v78to+28FsJeD//ICoXxob7ZKwI8RqT0O9/9ugL7cztsCfUUpNDQ0vLlly5Y//vVf//UDP01Af3Z29tFsrvBF27Y/r6oqSaqEOIUZ4JVbZV6Qv3B3TlqSD5XaoZyEIcISnZB4DwF9GTxSDvoJWBFAWwT6nIIowT2vSSwCff5M3KlVaKx5rvBxLIZrEhjNI4YXTw5h/4nzbwX6JJ4ODYt3A6O/bKG95FqUbC6BZrkKImQ8wjybSqXQ1taGrVu3YmRkBCNXr2JmYhxWfg6be7sY7LfWVSKuety8LE16dmrehABOIEyr8wULc0WbOx7M5U2cvXQFgyNjyJRcWIgyq8/NpWhGkdab+H3XRHVMw4bOBjzxwFZs6GpGVcKAZ5niuoZg1udzRWTzJoxoAol4DKlYhCVEFCNJQNTXNJQ84PpsCS/sPYhTF69iOltkJjthqOhpbcDD2/rw+I4NbL4lPpxmjEumYQSYydjIFy0+rkRER3U6jlSMJGRCgkJxlk6g4+K1MfZu/OTEWRQcRXR3IMBPnys0p4oChvoW2HAcC/WNDWhsaQYMDVMT47Az8/BKJQbTJc8XHZ0pUlPTETMMBJYF33XgU6FBsZi+g4jnULcJ9jpYARXKokeB8AqILHzS99O/KZufBP7EwtuOwxKjdDoNn7wKwp0OxzLhkf9F1ZBIVqCmtg5VNbWYmZ7B3Pw8SqThZ1MwrYoYbPplHX442RaWiEPvRzmYFytvNAKySdkNd3LRifrWFt7CskEAfdXK0ErMn/3Kp5/95kfWVZ/4AB+9vOvf/M3f+eLwyAiZcXvfVrpzLwH9/jNfdYNVoP9Bz627bf+rQP8DOiMkrfjd3/1GSyY3/ZXha8N7bNtsJl27adrJIPATnufpQeBzq5/lQPhKHvZbZBAhQFwK2uW/l7L9S9+/lPWXx3qzVQIJ0mWh8W6BfjnYX3rsbB5TlGJjY+OZbdu2/Z+/8Ru/sa+trW12Jcfxg9zWbDb7aHZu7kuW5fyypml3DuiH2nYRWbn4iRk4hOzfwpzlBBaJCMLUFlZGLCa3LBSw5e+VyF7uYIHiF7Q+g52FzlYhjc8rB6JhFgG3HIR0Z/+b5zFCjD7FE1JiixC+iOSYu4TRvxWgT6/hUNEQ6DOrz4lBhE9JB66ioqKCwT4ZRudmpjE3NQmrkEVrQz0aaipQEdWgeSaD7HQiBopwJLDK+e6agYLlImc6LGspucDEzBxmswWWhvhGnOU9BAIpF545bMdETHHQ01KHjz3+ILb3tSDGunbRQXXo2ijOXb6C0bFp1v4XTGrgZLDMqK46jc7WJvT1dKK+phqxOHWaBQqWj4nZLF4/cRpH+08xaO1obcbuh3ZiW28nqqIKkjGDVxTGp+dw7soITl4Uqw4WpSsRWPZdpGIqetqasKG7A2vbmhBnk64C0/ExeH0a33v5IC6OTmHOBGwlhoBkSSy9kfn81EDMRmU6jbo19TDiMYxNTWB+ehqttdWoiseQzeYwmcnBYUZfaPtJMaM5DhrX1CNRkcR0dp6LjebqCi5+RkbHUPTI5yDSbagpF/2+uqoSVZWVzNpfvz7K7DuthlVVV/M5bWlpQVVVFUt2SsUSn98zp0+iWCyKlCpVw5qGBlRVVWNuPoPr18e4WKYiiqI7ad6Qdp8ljGUM/SJg54xOUTBTP4DQdF2WULzMNJUl/EJy6HLRXsLCTcWMlcP6zpa//PRzz3zr2d6K1z7oPiarQP+DfGKt7vv9HIFVoP9+jnbZvg4fPpz+7j/+431vHDn6vxYKhe2e51aTOdZ1XTUSiSic2sAReWGnyCUM33s97HL2fikwv1U5zHLHsNyKwbuRG93qe96pqJBFEr1O0zSrqanpyqOPPvrvP//5z7/S1NQ0eenSJb+np+cGoenQ0BBfF52dnTcd5pGRkbdcO62trfz6sbGxt/yuqakJExMTN/y8oaEhGBsb4/c0NTUx1B3h//H/Qdujb10XAf3p6WFCzl3uASkZfcs0P6/pOgN9webT18ox+gsDssDOC/AsfOEy2CcEAKGsR0pyJMBY0MmzjGbBrreYALpA4S+UiGLbEpWwcmBRHsTeYQbxYadWNYJCYODl/ss4QNKdadLoU7uuuw/o32DzLZ8dYZGzWEwJ+QY3yQpBPze8IlDmk3xHNMBKV1QwkPMcB65tIXA9xEjmwcPnQvWFnp+bQbHOnMZRhUJNjnwfpuuzBp+abpmOA4clIGEcKr9WdKRVPYvZ/Na6NB7Ysg4feWwnalIRBsrz81lcHrqGw8dPY3RyFjnLhe2pKDkusXbR+wAAIABJREFU1LDTLOXRp9MptDXX476N69DT0YyaisRC86urw6PoP3UaZ84OYPdjj2HT+l7U11QCnsPE++nzl3D64lVcHJ3E8EyJzcIkD6ICgyI5IxpQEVXR0VCDrb1duH/LelQlo1ykzGaLOH52EHtf78eV6SLyfhR+JAHbEw3ESI5EJmZi9tta2zh6dC6bxfXJCT6+3Tt3oKWuFlcuD6L/wmV41DyKza8KHNtENAjw8IPb0NjSgOOnzyNmaHhsexf0wMehY+dw+uI1QBeFDUXOEgju6+vF2s4O5HM5HDx0iH/X3NKG9eu70draiMmpAizLZpNvLBJBZboCrlPE2XPncWXoGgolkw2+La1tLA+anZ3DzPw89EgELhVAND8WmlyVF+iLhbi8GlmGJDsdv+1zR17niytwywMK0VOBfBntjfXHtvZ1f+f5PQ/+t431mFIUZUkbxPf6ZLv19/9USndWGf1bnwA/Q69cBfof0Mn+0Y9+tObVV1/d/fIre/+N63rdQRAkpYRFRKQJO6PITn6rrGYlDvvtZDy0/ZuB6Jvt+1aKh5U47vJtLLdKsAAPy0zDIdB3m5qa5p555pm/efTRR98wDGPKcRxvwfxGTx3PY+RZboC+2TGXd94VbeLFG+nvcDs3vJVeI3+uaVrAzW8411zjpy0dhxaJiJ8T6AiX21VV9VVVpUhsC1BmPa/y0rZtjZRStPA1MTv7qJkrfME0zS/cAPR5Gq0k0JcrTBJqi5hF0uALzlnMWyHFob9Jwy9MuhLUMqcom1Hx+2S+vSwUxDYWvsr+KSXDDOq5IChL/lhg9A0UAx2vSKA/NQfNIDPu3Qn0bxwXnkUhRbrwFw8Fx2lyjr7QSNMYUB58ON/gkTyETK9hxj5lusvigHTfNA9oG6TXJjkIN9fiAaQ0GMqzIb07ZalS0yPRb0A0tyLSQfgo+GxT8zOniDgc7NjQjd27tuG+jd3cTbZUsnBh8CpeO/omTl0aQdFV4ChUZFG0KRlmxQoEg3JVRWUqhr72NdjWS4ZhkhelQWeqVMhhfGwMg4OD2Lb9PlTV1DBrXSjZOHt5CIdPnMGF4XFMF1wUPB3xVBqxqMGA0rYoetKFb5uoiCjoaqrFkw9uw5aeNi4miC2fyhTx3R++iv4rk5i2NLjRFCyPZEQaN+DSfRsViRhamlpQKBYxNjmFvGlyutDP7XkSXc2NODtwFgeOvQmfgX5EmIdpztsWPrznYXSs7cChN04iqgMfemgDqhJxHDs5iFcOnUDOFLGoNGaUbLtj2zasX9+LzNw8XnrpRaTSaey4fwcaGmqRzedw6fI4MpkMS5NSyQSaGtZgfV83JqemMXD+Ai5cHuQO6ZXVNajhsdJxeegqew842YpkPGGOfvlDv3z1TWr0uZlXWITT3/L1y6l1+P3cv0H2c3jr3XJhf16AqkRsrrmm4uCD61v+S11t6tVfemxLRlGoy8D7/3XLqTur0p33/+Ss7nFFR2AV6K/ocN76xvbu3dv4yiv7nvzxSy9+w3PdriAIyEAplualpCA03d36Vt/5lUsNs/LfSw2ztKXbBfpL9y4NtvLnt8rSv5t9CwAjkyzEHsv3H45r0NTU5D7//PODmzZtGtM0Le95nhcWAfR6NdS2U2JNuYz1nQf2RofpDdfVTTrMLuLYMM6S8a+mBx7lTHISh9DVqpyBp3iKquR0TbuqKNE/37y550r5A3Imm30kP5f54vsB9BdMs8yrE7SSuepyyEKwz9nq9AxnC68oOMpGRgB+ghekSRbNfkTz0HJpTqgJCruKijpCyHTeCvQFFKHUnYKvY+/JQRx48yxGCOjr0bse6POxh0WQ1EUtqJfCJBXZtZbAFQFFMmZSYyUG+5QaQxGW3PQqTF6hMQ07y9L1QWkuRMwzEJbdUhcagoXXzZKnAi93kUmVutmGkZ2qW0SVEeDJh3bgyYd3oKFarCQMjYzj4Bv9ePX1N0GlgG8kYbrgRlzxeJwBNJEXbuDDhYqooUKz8+hqrMbu+zfjiQe3IqkFnLSjeI64ho0Yd1POmR6ujs3gey+9ikvDE8iTN9WIsZG4taUZnS0NDKqvXr3Gci26jqjIJF/C+vZGPPvEA1jf0cSGWjIU/+0Lr+AnpwZxbd6BHUnD8ml8NGiBjShsNNbVIB5PYnpGsOORRAKlXAYff/xR9LQ249KlS9h/9ATccMWDyiaKErWz83j8kV3oXNuF/rNneDVle18n6ivTmJqZx9GBK7gweA35Qj68Llxs3bgRGzb0IZfNYt+r+7Curxc7dmzB+OQMXt13BEXTFBp7uh8oAeLRCB7a9SB6e3sxPjWFH+/dB8sSBVRTczPq1qzBxUtXULJMbuS12Fb6hmWjhUWyhfQrztFdXOCUYjk5N996IxSSn6Vfb/0RdalWoHouqqLq2MbWypdbayq/2dmx5vxnn7x/niKWb+Umu5KvWQX6Kzmaq9u6m0dgFeh/QGeHgf6+fU++8P0ffMOy7C5N0xKykcmiAXaR0V+pwywH+vJ7zlsO/7yd+ZaO4WaG3aXg/HZA/Xv9bLK50uJKyI1blIUTyQVI6/rcc8/5XV1dBPD9JQUOh8oznS+Krff9+iDWUuhoBYNLTCyZ8ojVDwI4hqHPJROxX928efNPFEUpyU8qpDu5L1qmfaN0Z4UZfQEIeHFfNDGSS/wL8ZmS1RdDxzF8C2x+WSfOhWg+IflZHOiQzV6Q6RDoJ1C/KN0RKvDlGX0uFsiM60fw8knS6J8rA/qiqLibNPpyPAXElx1npYhicR5TSUWabpqX1EmV4yDDL+7c6pM+3WFAx83IQJIeufoiDKkiC10USrIoFnntofY/ZO8pS50LirBYFsm0FItJEZEuIoGLaGChIW3gw4/sxCM7tyIRJTOqgSMnBvDqkRM4cekavGgVbCXKUiACpwlDQ3FuQuTdRwyWylBmPMlsCIw3V6fwyQ8/hk3d7aiMqKLxlq5z51xbjeLCyBRefO04Tl0cQsn2eRWJi07PxK7tm/D4A1tQGY9g/6HX8ePDA8jZCiLxJAP7iG/iuacexMNb1qGlrorz4vcePo4XXx/AmZF5mFqS03DYDOtbSBkBujqaUSrZmJiaQbZQRCxVgWI2g0/sfgTr2ppw6dJlvHasHyZJnwzKVVBgFikGFNjz+KNo62jH8dMnUVWRQHtdGp5VwPRsBm3r78fe1w5j+NowPMdE4DlY37sO27dvRalYwP59+/HRj32cPQNnz1/E6TPnOEGHnw+Uqe86FOiD6ppq7NmzG0YsjlcPHMHw6HVO8qmsqUZFZSVs28f45CRM0+LVEMrh526+ZbdHseoWwvhydM63PnkNh0b627hR0xUqv0LaAjbIHE1d/Ewn5WVmt6xt3r+pu+tvnnrokde61ijjt7H5FXnpKtBfkWFc3cg9MALvO5C5B8bkfTlEAvp79+5/4scv/ugbruuuDQIwo0+sDUWrcafa8CF8pw5IriDIrojy4V4O9ssB/HLgvZw1fztTb7nEZrmVgvfqC6CHIP2RcZ/lY0bbps9GQJ+Mbb/wC7+Ajo4O/mjlrycpztJViDs19stvdxHg0THTsZGch6UTIpmIJDxWKhn/5ba2tpfKO/sy0M/mvmhZ7yfQX1ziF/n4IitfWBqFKECVTDwBshDcL3aXDcFAWcIOjYvCRl8CIOL2tPB9GfjnbHOZ9s3vpzUDcRRkxs2TGbd/6D0DfcbFZeKFGyMJl/7rrWf1rVynYEDLk4kWpTtLgH5ZugmPBMlePAH2ibnnOUFjzcWcAPssuSGZhuzsG+bd0/7k1gNqDMWSH7FnyqpnEyttjTdHiTOUv04Dq/FKCMU3UiGh+Q5icBALLHQ3VmLPwzvw4H0bkYpHWPv+wquHcLD/AsZzDgqIorquQWTPM3C3EFdoPy4XIWT4vT4+AddxANdGUg+wtbsFTz/+INY21iCuK9A1HbYawehMAUfODOKlQ6cwPl/gINeKVAJNtWl0rElhS3cLNnY2ctFw5sIVnJ+ycfbaNBd5xUIRmlfCzz2yHbvvW09Z7lzunb48jB8e7MfRi6MoKDF4pJv3PUR8C9UxBevXdWFkfAqzmTxKjsdNuByziE996Al0Nzdi4OwAjp4cQIlqIs0At9dybUR8B3t2P4b2rnYc7T+JyooE9xeYnxjD2QuX8fCHn8XV6+M4f+4cxkausSl608b12LRxA/K5LI4cOYLnP/tpnLtwBf2nBjA2PsnSIFWjgphnOEt+FN/D7id2o7GlBRcuDeH1Y8fhBz7SlVVs4iXQf/XaMLP8lAhEBubyHP1wSi3I7ML1pIWITRmzWd4BWbyH5HjiymB56YLXJvTrLJAB4QqbaEkGX4+w+Vh3i0EqKLgp1Znraqk/sraj5bu/8LGP/cPaamTfT4PuLXfGXZXuvL+PwdW9rfgI/EwD/bBBVTyTydQPDg5W+r5P2XELX6Sdpjbj9EUgkTrTksY6Ho/bGzdunPF9f2rnzp0OST5OnjwZHxoaapqenk66rnujhiTcIr13dnY2WigUqHNszdTUzPbzF859wbLsZt/zqJOseIiTNpuymCkpQZO65RU/97xB2geBSakXl3u5FUZ+abLN26XqlB/9zcy/5UXF0uN4JxkRgXw6Rzc7bvqcxA4SwH/uuefQ3t7Ou1haGLzTfu7MWbihLFlsQUMPUGZxBT8Wtqj1KlIVn+voaP1xdXX1Qh+ARUbf+rwemnG5MyUxvyus0V9g9Ykklik6C6baxWJFKHA431D8WQCuS+EvawtCgEEgmHv5ircsAP3wZ8I6yp1KaedclKoKFwXUhZQ6mxIozfgGXjk5hAM3MPph4s4tpu4Il4GANvIzCwlSKFni87JoQKYX85laKk+6IYuEtkrQWRQlcsuLBUU5my+jNPnKCKMVBYjn8xquptBSD0t1Qj218PUIDTxFjQrpTVhc0FzglBaRPMTeCsaOYoWG8mNYZ84tq8HpMJQTHxDQd0i77iAR2DDcIrZ0NuKpR3Zgx+Y+GEaA2ZyF/+/H+3Hw5CXkXB0FB9i+ZQu29lKGfwya6zDgJ+BZdHzM5h28tP91zMzn4Do2IrDQkAQ+/sSDuG99NxqqK/kcu3oM/ReuYf+xc3j99DUUXUqtAdbUVmFbbzue3N6JlqoEqhIaG45nCzbmqNB7/TyOnrqMqekZGIGFx7f04EMPbsWWdV3U5QpXxqfxzweO4eDZK5zSBCPO7HrUs1Af17C+pwsXr41y1KgVqLC8AL5j4eeeehzdLQ04f+48Dp84CZu94JSDryBC06GUw5ME9Nd24Uj/aVQkk+hta8DE6DUcPnIU67fvQlN7B0ZHhjFwqh9WMY+tmzdhw/peFIsl9Pf347nnfxGH33gTb546i7lMnhtj8WpNaKJ2HJOqPjz44APoXLsWs3MZvLx3L9/HKX2purqaU3rOX7wE07LZg0Gdc4WpRTY5FP0YeM6Sr4POP0WCht4Nmh8iRFX4K9ivQfOHxkil94lnlOiRQfK9KHxuREYdhh1eAeLnGfXd4OKdDOCB8EB4RWhuETUV0cm66vRLvT0d//3ZJx85pk4n5zZt4s7sd/xrFejf8SFe3cFdMgI/60Df+Lu/+7vmq1evPnrx4sU+3/fj3MExRHtS171gguPY8EBNpVJzu3bt6m9sbHztsccey4yMjETPnj3bevjw4Q9NT083O44TD3HZDYhGURQ1k8mkPM8zLMtKFIvFhnw+v92yrDQVGVJnLpl9+ns5hnol5o5krpcC/aXM+nJSnaUgXEpj5IoAx/6FPoOl4P92gfStMv30umiUJAuL3gLJhMuChs4tJemUMfoLxymLrOWKjZUY71vdRvnnledIJtMQ2xUEgZdKpj63bdvmHymKkpHblUDftqzPy3hNuTJzu2P+zsd6Y+je4iS/8XYigL7Q67/9142/l4w+n5Mydp+Z/RDk+pQfTwQlF8akPQFcSjAhRluLYt5V8erJqwLoc+rO7ZlxF4MDJdAXPgNKZOHrk1YQFMpPD70FDJREnCix4sy2h0WQTyBJzExhTmb45IRNwEK2kyAQew9CgzG/XvgbhExKSCyEvC8UQ/FKD8U0isKD7xUeKd8pgYfhFuvH2YTJxya3I4yZHq0YEUCjRCoy2hKxQIw2vVNVRL4+lSU8pgazsRHfRdyzoVo57OhuwYcf3Yntm9ZBURzMmy6+8+MD+MnJS8jaKmwXeGTnfXhsawfWtyQ4jYabZykaip6G0bkSvvvPr2JsOgvXpUT7EiqVHJ5+/H48tG0z2hsbhTlYi+CN0xex7/UBnDg3BleLc0Z8Q301dm7oxMce7EFt3EDSEN6NvONjPvDx4uGzONJ/CVPT0zACBzt6WvH0Izuxc8sG+LaPofEZ/NOBo3ht4DLyAQH9KI9fjIB+jID+WpwbGsZswYINAzZ0+I6Jjz/xMLpb1+DyxYt47Y1+OD713CI5FRBVAyhWDk889ihaO7vx+qlzSCSTWNfehMnRa3h13z5EK2rx5FN7+PUXzp7BpXMD2LZlIzZu2ADTsnDy1Gk8+wvP4eDRE3jz9DlkckUx/lTkLgB9iwuy+7Zvx9rutSgUS3jppZd4dSSZTKCmuhoNDQ2cypMvFrkQYTDOTSfIEyNWhATQp3lBzcLI3L2Y7ERzhLwRFoF31eAimjwPcEpI6gpU3+ZmbbKg9JQEPOpLwKZvSzQKo3UO3q/gG8hPQl4Pz7GgkyzfNf2KuHZlbVPdqw9v7v1+U3X90TV6z8TOnYpg2O7g1yrQv4ODu7rpu2oEfiqA/rvVUk9NTSX//M///L5Tp079y4GBgUd9368kVpieyFLOIg1skvW2bVuprq4e/eQnP/n9TZs2feuTn/zktYmJiapXXnnlkW9/+9u/MzY21mOaZkouQUrZCGtrNQ25XC4SBIGmaZpiGIYSiURU+p6+pF58OQnMSs+aWwH678Tql/++/NiXe987bevtPt/bvbe8kHgnoE/nVgJ9yejLgmTpZ1np8b7V7S13HOVAnzyXFanEL7W2tv64pqbmAwL6t/pp7szrli2GwqZrXJSrBjKuin2nhkNGX+To307qTjnQJ2kCgeQbgD5DfgGiF4A0G6gFeGLNfGhD5sx+CfQZfnvMahL4lmZmfk1AzOlifAnn34SNxNjyHGrzST5PrLhNyTnQWJahEqNMn52Sd0geQ6AalBFP26Tce4VjJ6nkIEOnSyt5xOiHAFBnoy0BfRHByQQAHSmPJ3G3KgxNQSTwYDg2NCuPLR1r8KGHduCBbRtQkdQxMjmDf9x/FAfPXOE0HE+NorGmEp01CbSkVEQCB9mCBS1ewXGWU3mbGfOCSfmxNqJBAQ2xIv7FJ/ZgW18fS37oPFiKimvjczhw9Ax+uO8YfD0JCypLdyilZ221gd62Rmxc1wnD0HH89DmcG53D8Mw8puayyOay0FwTO3s78JFHH8COLRthWx4ujUzg+68dx5FzQ8j5OsdkUpsoYvSrIyo29fXi/NAwZvIWJwcR2PdsE8889TAn+QycOYMTpy4w008rr6riwy3lUJ3Q8fjDD6OxtRPHzl5BNB5HV8saTI0N48D+A7ChYsOGDdiwvg+K7+BH//yP2Li+F5s2buRuu4eOvI5f/uIXcOTYKRw7OYDp+Ry0WIKBuSBTAmiqAtcqYdeuXeju7sbsfAb79u1DIZdFRUUKdXX13ETt6vAwTIv6FwgJFoF9XskJu9ctNqujuSa6HVNqE82egEA/+V0IcmsRaPQMIzN24MLwHCieiPtUDRUE6X0liUCJiRU2xeTx4M7ILq1KClklP1e5gZnBzd4814ThW15VVJnb0d16tKej5VsPPnDfwfsaU9N3WsazCvTvzP15dat33wjcs0BfpqMAIMkLoXOdJDFyiJPJ5FtGu1Ao8OctlUpKIkExa27yr//6r7fv27fvaxcvXnzAdd0KyaBL4Mp8XlnHVpLyVFRUjH784x//0a5du/7sIx/5yNXR0dHqQ4cOPfoXf/EXvz05Odll23aC3idvbJKZJ0bZsizFNE0G9aTFj0ajnJnP1UVZh9g7x8aGkEOYTt8i3SkHUeWgczmwvZwER/5sqaxnJab+2x3DrTD6Euj//M///IJ0p/y4bnX1YCU+y61sQxZjbNIUMhwi9bxUsuKzbW1NL/4sAn05r8pXa+Q4yWuGwAkBt5ffvMI5+rJh1nsB+kLjTsw39eQVSUMeselhZCdn2ov8IWZHpYKZpS8Mr6WZmN4hwBKbmQNWPLNZUsBwYXwU0ZfchinsnhqEOnqRpsOFCFO8GhtlufkXpev4pF4XenvB1QrJhRAtiZhTNuWGWenM8oZhSILd9Vi+QlmuqhZhyQg3b/A80cWWza8ODMrQr4rjo489gMd3bkGF7sPyPLx4qB+vHBvApfE5+PEq3ncksBAPbCSjBiwzgEdSDmrkxA27fPiWhYhnoa0qgmce2YitPe1oqq+HrkeRL5YQxKPI2R7OXh7G3kPHcW5oFDlHQaBHROqQ5+CxB+7HI/dvRCqm4/Abp3Hg2ClkigQ2FUQUH5pTxEcf2YHHH9iGrvZW7hdw9PQFvHj4JPoHx1BCFIFK26NkGBsVhoJNG3txdXgMM5k8ipQcBIOLoI8+sQtdzXXM6FNjL5LEEKNP5901C4grNj701B40t6/Fq6/3o6amFt0dzZi6PsJg3AkUxBMJluus7WjBlQvnkYgZaG9tJSIIbxw/juc/+zkMXLiM46fOYHR8Cno0JlY3OJLXZ11/RFOwe/du1NXV4fTAWZw+c4bnTSqZYp1+PBkCfW5UJlafXFoN4lW2sDu0lHRxfUm/9KGoon8Lz2lDmKZJ7iOEamJVSofGs5UlYorLHXwDRAElwgt4qkrvp/lIfwCD+gwoCuywO68apUZeLhcseuAHhmu6MdfK9XW2/GNfe9t3n/vo4z/prllcsbyV++XtvuanFuj7ziee/vQTRxXF+70P//Lugdsdl9XX//SNwD0J9IkRP3HiRMPExPSG4/3Hm+bn5ipymVysUCoYOt3Qlrbzk/DfCxTH8xTXdlXXNZFIJCK+77fOzMw8NjU11eH7frQcTBKLL0EEgXQCitR1MhqNzvX29p5sbW19WVVVYh6Spmn2HT9+/GOZTGaN67oRlhRQC3ObWA9u1sTvpxs1/Uxqxmm7N5O63MnpdjuM/rIs8wK7JAoUmXyzFCy/X+D5VoE+afQJ6JMpV34tAmpR1K281OXdncnlgD5F/Sfiic+SRv8tZtxc7ovvj3Tn3X2elXiXLIaXStrk9UbXF4HrkhrHyycGsX+FgD4X/CH4Zm08yxEI7IdKe0Uw4pRKQzpxnvf8Oubvw6QfAf9J/kAcucggp+snlLoxKA/bm7GwnjTU4XqONNwS0OOiT5hpGcKHc5Y9PUwaUAEhwLwC8q0IQEZ57QE1zeLtiuKC9u2T9pwBHsmgKOnLFUBfjfJKAee9s06KViAE2NMDFynNw4cfug8f2rUdzRV0H1Nw8sJV7D8+gMMDg5j1DfhahJYQ2IhLqwqaGuMOxRSv6SkeDA2IuDZaqpLY2duOTzyyCXWpOKKROMFZFOj+GSEjJzW6yuPsxSG8fPAwRmfzyFFGf6DBcQNsWNeLdR0tiKkKLg8O4dLwdQafVKYkVR9NVQl86sOPYnNvF5KpJGxFxQv7DuEnx89jcDwLV0sA/HmJaLYRNYB13V3IZrOYm8sgQ/KdwKDyDrt3bacOr5iZmcYPXtzLUZ3Um0Cs+LhIqB6e2vME6pvb8OKBo2hobEJ78xpMXh/GwYOH4PB5VtHStAZ9PV3obGtBbnaaozmnJidx6MgRfPijH4diRDFw7gKOnTjJDbmomBC9VVwe04b6Wux58nFomoFXXv0JJqZnuBdCXX0Dauvqkc0XMTYxyZ1xQcWVFIKxn0NIvTiMKfR38CwhQzefZ0q7DI3ftArACU60HR+u48LQkxDrRPQzkvDYUJQIrRuxTEfXRDMwYu1pRhKgp9Rgj+Yq7deghmx0nVABoUD3PGhW0a9N6EOtdVU/3NLT9re/++kn967EPeNm21gF+ndydFe3fTeNwD0F9InFHxkZif3VX/1V+/T07K6iae6ZnJhsMS0zZZlm1HFsTVEoeCx8sC2MtGDM/cBTXNdVHNtVPdeixBVV13XS5dfm83lqWLXgfCVAIUG6BPkSqAdBYKVSqdlUKnXd932TVhNI9pPNZtts2475vk9aHN6naZoMHOm99EduVxhtRa713Qz0l7Locvl4aVJP+WcpZ/PvJNBfCtBvRbpDkp1PfepTNwX6H/TFWf6Zbgb0U8n4Zzs6Ot4C9HMUr/m+aPQ/2FEqHyMG4KHpmH5O15sTqPBildhLZtwVBPriJkL0rQD6zOwTSGets8iYV0mSQ8C2HOgzyJImW8nUyyZiYd+AkIOXBmARAUqAPvT2EjgnsOQQAKP9UXEgYknpXsLMaRBwF1cBx0ODbkCLncIATF3YCMCJVQJhkiS5EMV2LgJ9GlCPI14VheQV9HuPs+Bdz2WDLuvRaVXCs/Dgxh585MEteKCnkcL5MZXJof/CFbx67AwGxuZgUqFBkiOKB3V9RI0k1wy+T35LGzGO1azE1u4OPLi5B5vaa6GrCkwrwGzWxvR8Bg2ta5BIUSKOj/n5eRw50Y/+y0MYmpzHvOnDURNIpiqRiifZZ5DPZDi3n02jiouGVAwPbduAxx7YjDW1lXB8DxnHw3dfeBknz49gOufBVxNQVJZtwgscqJqPpqZ6pKIRzM/OYWomA0+JcKrOlnUd2L5xHXen/acXXsR8vsCBBjQP4obKbP9927dwkfOjV4+ge10vOlvJjDuC1w4d5hhPCsChjsUdrY3Y/dgjiOsudFXDpUtXsG/ffvT09mHL9h2Yy+Tw+tE3MDOfEYCcZTvg5mBbN29AZ0cbpqZnsf8nR5ArlmBE42hubUNVbR0uX7mKXL4gilFeuaHiTRAZ4vzTim7ooAnlZbRqQN+ykow3uIC0AAAgAElEQVRWKKizMhmB2XNCxlsPtuND09MM6ql4VBVLrCKRjI2M9D6ZhlV4JPEi1b5KjcGoWCSDtwKfwiY0dqnA9YXPhMokgzwCbt6vT+onW2uS3/7P/8uv/PGdvNOsAv07Obqr276bRuCeAfp/8Ad/oD799NPRgYFL3Sf6jz0zePnSJ0ZGRneSgZbScGSGujSElg+yBJvM9nkeSH5DUXHEVMViMTYtFQriZi1BKm2HQAO9lyQ29Kd8O/Ray7LEDV5RGMSTXKgchNB+lm5DblfGPdJ2l0p3JPCnz3Cn2OV3y+iz9pg0vq57Q1oPFSz0R/YCkADsZtn273QR3AqzfrtAn46vHOjL9y8Fju90bHfy98sBfanRV1U1YEY/lfjs2qVAP5t9NDs39yXbsn75zptx7+QIvP22F+Q5Yc67nGf0N81JYmBtAhrpehwYGMFP3jy/ItIdeVR8PRJYCRN3OCuIADbz9qS9J308/QnpBoqnVOg3gnnn4w0biDE4YvDGrt0QnoeCHU7FUVhmwapssRvBjpPwgoGaSN4n9l4iNkpXEfLrUJ7hExtLWxCSIYVAV0BAXvQmEGA+zDflRQgCeiJvnwAYgTZicyOaCoeYfjLaa6GB13fQXleJJ7f34Bef2gE/n+eqZHwmg2NnL2PfqQsYJqNtoCISiXI0qEbpNl6AiOqhIgFUxXXs3LIZ2zf1oaOxFppf4gJqeDyLU+ev4tzFS3j66T1obqxGXAd7G0qWjYNv9uPo2QsYHJ9HUUkhZ5H2W4NKXI3nIxHRucNuXUUMm7va8HNPP4HqihgD+EypiPPD1/HPL/0EwxN5WC69MiIiIEmdTh4HzUcspqGvrRWFTAZj41Pw1AjMYgF1FRFOGnrg/h04deEKhoZHME9A3HO5AdgTD+1AMhHH+UtD2HvoGB7YtQsbe7sxNjqCV/YdQBBJwSaWPfBQlUqgr2ctPv6R+6EEOvrfPItX9u7l0/nkhz6MxuZWTE5O48zAAAr5PD+zkokomhobseuB+3Dt2jBOnR7A1ZHrnPXf0NSKuoZmZs3PXbjM0q6wQbiYM2H0pUjZoYUa+sRhLC6tPoUrSRo1VoMPx6KEnQg3EgtU8nV44QpVCr5Ppl5anzCha0JWRE3KAiogaWZSoaW5iKoOG3ipjCKjrk3lJkmdoglYPqUB0et1xIwoFDuPqJebjsP8p73/zze+fCfvNKtA/06O7uq276YRuGeA/rlz5yrGxsb6/uv/+xdfGxy8vLtQKLSrqhYjkM+MVllX2aXacvnvcpBqmdRrKGCgTzFkBBIksKYbFgF/Aun0RUwxGZvKtcCcHuGIlA+pF5aAXWrfS6USb4N+TtugzpDlKwVSziP3Wy5LKAf/d2LC3A7QL9+/HEP67BLs0+ddLsdeyilkAXA7hUtZdvzC7peuLoSpSAI83ULqjszRl4y+lByVb+dOjPXtbLN8jskij/t2CSkYrUJ58WT8Zx7oyzhYOcdojGlOzszMwPKAeF0zDgyMrjjQJ/xM0gQZjskCGtIs+w4nu5Dll3XsYaQpMf/8E47CFKw+6+VZ0iAbiAkJD9GoUjvPr1U0YZgNf06AjTTp3IeAVw1kHn/YuUBR4LgeHF51oKI7wsw/jxUl5RAoU32WGBHg4shD4lLZyEv4mEy41LdB4ThGzxcGYTL7+rRSQQCfjon4W8/nYyFZzKbWWvyLPfdjQ0cDp85YjoP5ko2BkWmcGLiEq6NjyGZzcGwXESOGRJRMumn0dTVi84YeVFdUIBGPIRrVuciYnMvjJ6+fwcE3ziCTLWDrpm489uB2bOxqRorVTR4yZgkjM3M4NzyBE+dHMDw5B9MmT4MKQ1FQn65AV2sjy3l62ppQX1MhGn5FFUxm5vEPPzrAx1a0dQRaEqYjpCVUPansWvbhWkV+b0U8gUKhhKGRMRhEaLhFVCejbILdsetRBJyEJEzYtJpD3X8HBk7jzVMDmMqWsHnLVrQ01GFiYhwn3jwNxNMMll3XZplXdUUSH9nzGNLJFK5du4Y3jh7lmM1UOo11feuxadNmxGLsKePzROfdNku4PnIVFy9cwNj4BMtzYqkUOrp6YXsBRsYnkS+UhKwrjE6lVZnAtfj8s4/Ec7nxljTn0ixSdJ1lW2J+05cKLaD5QXPRg00rQpE4XJcahFESD72yxBIs8nHQXKV5x/ND8RAJTDZZ634pYKqMI1sV0BpA0VcDV4kj0BIU36rwfHNN6G42r7v5H7z+n//tp2/n3nm7r10F+rc7Yquvv1dH4J4A+qTJ/9M//dOe6enZzxw4sP+z+UKh3ff8GN03iKWgpWf6m0xq5PIX+ljJnoWnhvPERXdJek2xWOCXEAAnY245cCDgJxl+KbGhbOKlEhu6uUvGmt5fDkTpffl8nsGHLBakQZhWAuR2w3z+BVZfFi0S5H2Q8ZpLgXV5ISRBvlzRkBp9OR6yaJFFAIH95bZ3swtHMvrlKxpLVzreK9DnxxjNmTJ2+G64kN9S0DA7LMy4mqZRvOZnOjpaX7xBox8y+pZpUo4+JTvxU/VWVkbuhs98u8ewdDWHPiddg9PT0yg5PpJr2nDgDKXurCSjT5IHYZQVEEhhoKRQR1qnBMUpQndLLFcQTcGEop3Np2zKFRZZAfQl7F/sFswEQcj3U3FAZtNAj7FWmzTaVPAJ+Y7NoDVmGNAVksSIBB8C5LbjsomWtuPSMagakrEIR0/GtQARuIhSek5EHBMZQwnAU0FApIRtWYK4UHTMFywUbIpP1OBSsyyDFO+Ug8/iIZZqUAOtNUkNO3sa8aFHtqO9oRIxQ4fjBSyrmZrNYS6TQZHkLUSM6BqS8TgD5dpUFDXVldAiMY75LHo+5koFHDp+GsfOXMG16/PMRtemIti6rh0716/Fxo4WVMQpwtFDyXWQMR1MZW3M5fIomRaDV0MJUB1PoL66EjWVaS4iiJ12VRXDk1M4cfYcDhw9icnZIjwCmnqCV4HIqMo+BZ0+WwDHKiIVNdDS2IR0uopXKqYmx6HYRcS0gJ8bNWuaEInFudMvFwEKUMzMYnp6ErPZAht4yXibTsbh2ham57OwyafArHcAxXcZeDc31iOia9wZd252VshsdA2pVBpVVdWIxROIUXwwJdU4No/lzNQE8vksHNtGJBpBd28vr2pMz+UwNTsPl70XHs9RWlMik3ElxZBGqRhiOzl3DeZCjjzWgQI9GoXleLBMEz6twGgREN+VyRfhKB7UmM7Nu6wSzWNqUkiDZsLxbG4aRp+LDNZkCqfeBXHFRKVh+zVJ3a5OVUzFovE5RTM80w/Sk/O5xtm8E8lTiFNgKBYrXkkCVyqobvGFI9/8o1+83fvC7bx+FejfzmitvvZeHoF7AugTm/9nf/ZfHh8cHPzXw8PXtgdBkJCsuWR+y5f03w5QSuafgD4teRPQJxAv9fgSMBDQl6Cb9kE3ddmQSYJYCRQlAJbHRP+m91KCgtwGAV1aFaBtSaAv5S5LAWw5SL4dcHw7E/HdMvpy/KQMSnZuXcrqS+afzV1h+/bbkfHIMZBAXzK3cjzKx4hh8C0w+kulO+VA/24CxMsBfcZsqhoC/fhnOjo6bgD6k7Ozj5UWNfo/9UBfnvPyeUDfT01NMdCvaGzH/tMrCfRl6yzBhjPIp8QQYtVtC05hHl5xnjPUCfxKIC+aDpEMQsojBOGwwO8z808FhOhwS6sFBLg80otH4tASVdDjFVAjMf45d0f1PcQjBhrX1CEe0VAq5GFbpHlXYdkOjGgCxZKJuWwOnhKgvbkBbXVVqEsaiJNZ1FCQTiWgRCKwWMFDoFNBIV9EoVBkSU/J9TF4fQqjM3MokRyDO+gKoyUtEKhaFC7LehzEVRtNFRp2burCtr5OdDavQSqREhIPApDU/M+hAAJKZqG0MR0xXeXVDy5OYGCmaOPK5DTOXruG4wOXMDJVRMmhyEoV0cBEQ0UUfc1rsGPdWvR1taE6HYdu0CgS+x5FyTI5i586xtJoxzUdUd0IY1UVZEwL1+eyePP8JRw7dQ7DYzNwgijr7mmsPZWy4hd7FPN31JPAd1FTU4PaujVQjTjmZqdh5ubglPJwqMCjZCKVAK/OGfGkn7fyWZEvT8BXi8F2Xe7YS4w/nUNbiXJRQcZpbgFhU+AmRbOGyTdUBHJH41CuxUWVwkBfdC0W0lMaV9LqU25+RTqF6ppaTM9mMD2XRYGKHl7fCL0jvoMIHGzobEZ9ZQIJA4hqAarTFaITOyX6UDpOLEmpdMjzCoyNQDEwk3EwNHIdiOioa6pn1t6i+FSPuo0riMVVTM5OI9CjKFgupqenoCs+oqrl18aRba2OX2+tSw9VpdIXk4nEmKZFHdNX68an5/rGZzOdE7O5lulcqTbv6XpAA+JZRcWzf3Dom//2fQD6o782dPVq369+5Vf/cNP69f+0Z8+eofLnaDAyUjt5r3XGXU3duR0o9DPx2nsC6P/93/995/e+973n+vtP/iH5nchESw9HXh7URTNbTpkImbZyoCS0poKJE78mloNMeyVmqQjo19bWMpslQTmBV2LjJdNLADWMwmQGXwJ5CQ5lkSF/Tn8TEKZtyO/pfcTo0/ESy0/blpKWpeD1btLolzPq5cdJxy/BvDxeCeglSy5ZfymRkfKedypeaLtSSlV+FUqZVPlxyO9XAujLgu1uuPJvmBOyh6qisHSnIpV4C9CfnZ19LJvNf8m2TdLo/9QD/aVzUV6LxOgXbQ+phvYV1ujL3rV0/yDJg8qmUQI0qlVCaX4KdnYKQXEemmcy2JT8vcjbl7p+MbuIxRUmWdFJlz8PN+ISYNCltJpoEtF0PSLpWmixFOwwxjGqa8xWr+/tZqBGLHMhX0AsSkk1Ckqmi/HJaYxPTsLxHWxe34NtPe3oqE0hGVhIGUBNdRp6LA6LiwpKKlOQyeaRzRYQ+DpmCyaOnbuEgaujyFkOVFpRCCsRxaeCI8bpMdShWGXm1kJl1Gegv6WvB+3NzUgmKhhsU7dYYtlJNkTdi8nUyRGfns/NpmYLDi5fn0L/xUGcuHCZG2/ZQZQ7rdIYUTwndeKtJKNrXT12bd+E3s5m1FSmENV1TujxqLhSPOgaSUYCeJbH4JXGLOt4XLCQSfj0pSGMjM/CdjXo0SQcXzQGC6hRokaeCOF3UEmCoxJQ5nayzKivaWpFPB5DMTOD3NwMLMvk1QjTFn0HeCGZHjKuaOwaUFdikrEwcy9iMVm7rhNrTjIq6k2gwfdcLiqocKQ/ovOyiD4W6Tgk83F5ntDruU+D6zDxlEolkU6nEUvEMTM7h9n5PAqmzfItWuGO0POKJEJOCRUR4IkHtqCjoQbpmIa4AdTXVCEei/MqFdkGdCoSCwXk5jMwSyYsT8XwRA7nBq8iWpFEW2c7Mtks4tRFmMyzEQ019ZW4NnqdI0ivT0zh0oWziBt+UBlHrqOh4vT969sP7N6x9XBlOnG5Olk9RcsSU1N+1bxjdp44eWbn6YuXd18ZHX9ovOimbUVVPc8t+Lb9wsE/+7+ev5NZ+l//rd/6wujI6K8NDV3t+8qXv/y/b9jQ971VoH83PP1Wj2GlR+CeAPp/8id/8vDx48e/cPTo0V8n9l2CZ7oRElCXAL0cgMuBWk4CQr/jdA6KXzMM1ujLyEsCpQTSi8Xisox+uZSmnNkvB/30c9o2rQrQ66WsR8qEljL6ywHf5YqWlTz5t8rol49tOat+s3FdOu7SyyCZfylVKi+O5PdytYBeS+O/9DXS0yCTisrlUu8E9Gnb9D6K1SxP3ZFFSXnBUP6Zyz/P0vFfOgbyeJdbHSgvmG7nPPK2yoA+SXeSieRbpTs/Q0C/fNzL5wjNG9Lom26ARH3LCmv0ZTK+TM0RTbS0wEHUd1CaHYedmYRSmkcUQgdNv+d7UpilL8243PAoBPoM9RnbkcSCigGyzWrcoMlSYojVNCFaWQ8lVsHss8s5+T5qKpIc/9jR0oTTp04xu3v//Q+gvrEJB35yCBcvD6FEYQJ6gHXtjdjZ24nu+gpE7BwqjYBBshGLwVFVOMRoBxpmM3nMZ0swjCSm8iYOnjqPgatjsOj46T7meFBJUkLFiK9AiaY4RYVYfcW3oPomkjpQk4qjtakB9993PxpqalARE11rU4kIAjWA6doolEzk8iWMTc/h9LlBnL8ygom5HDzKiyf5BzWwYrMwoKs2tMCGxp15A6QjBnrbm7B53Vr0dnSguqISqaQOQ2f1CCKRANNTeWSLFsZmM9zdllYJJuYLKFEyJQlZPA1GhIoJKq5IW055RCQBBXQq4ugz2pZg3H3R5EmPxlFH7H5lComoSDcqWg6vohDpRF9spWZZljjvvJqz0H1WCLcWSSfSyocdlcWCjtgGdToOZUTUaIpjWkNihRpzRaMRJGIxTumhFZb5XB7XJ2e4gZrtBnBCjT1ZbzkNivwjvomE5uOJB7egu6mem3oRo18RF/4zureSNp+M0/R8KubysCwXlq/izJVxTGcKMOJxTuPZv38/PrJnD2praqAZKqrrawAjwqskZwbO4sLZ/iAdsbz1nWv6ezua/+ap3Y/8bV9Dxwg7wsvaZL8KaD0jI+lXDx/+1PDk1G8fPHu5rxjoETdQi76HHxz45r/79CrQv/WnxV/+mx88eqb/zFfdVUb/1gftZ+SV9wTQ//3f//2PDg4OfuXs2bP/w9IIRcmMS/C/XL52OSDnG6mi8PIkAQMCf28H9KX0hIy05Qk5y4E8CZ7pbyocJFiVWnIy/tJ27gWgL8GufMDIz1aely/HdemYl+un5XmRDH35+8tBmrzeJJtPY7SUuadzRedA6v3fjUa/tbUVn/zkJxfiNWkfcuWmHOwzIyfjKsqappX/vNyzIY9/OcnRu7mXlBd6bwH6FenP1nS2vdhd1hl3cnL2cdPMf7FUKpFG3/hp1uh/MECfzzwCNsCKtBsW5fgOooGF0swYnMwEA/1YYHPOPP2eUDx3z11sN7TQvCpEcwtAX+SXK3AVnYG+qcQQrWlBpKoBiFXCVQ02PBIYrUzG0Nq0Bh0tzbh86RJfK9u270DtmgbOXb9w4RJmZmcZW23u7cT96wnopxH1iqiNqagmoB+NwgYx2pSoo2A2U0AmX4KixzGTc3Bk4CIGqDmVLbroko2YVjFIVOLYHgKDtO+c+8PGy8A1uRFYVFPZcJuIxdloWp2IIhVRYGg+FF2DTf4l08J8vohM3kTR9MQfMhLTOJHkhYyZUBFhQE16cROKF8CADp2kS6qDqpiO+nQaTXVrUJlOIkJ5+4ELy7H480zO5zA+l8VUtshsMxVKtqcQec7Z8yS1cQNqDkZsuQ9KZhbGVSrEODySza8E9MnbRX4Huv/EDI1TiLgbrm5ANyh/XyQzC5eFMFezAZu1+GLuEKhfaIDGqUf0R6w2M4nCUF/2Vghjm6ijrCa2Ie7JIhGJ/kfPGNOyeEXBcgmkgzP9aUVIdFimbZJR3IXuW0jqAZ7YtZ27+lYlDMQ1IJ2MCaCvi8ZppNyn1Ya52TkUTRu+HsX5axMYvHYdsUSSE+pGR66heU0DolEDpmOj4FhoaetELm9j8OJlDJ7v96oiOfP+zT1/u7Wv89tbO/v2tba2msuB9iAI9L2v7e0+d2X0maPnL/7ORM6qL9oUSqS+cOCb/+4zdxroDw+P/tq1q0N9X/nyV1YZ/XfzoFp9zz0xAvcE0P/617/+7NjYGHWv/bnlgGY5I3yro14O9KurqxfAdzmjT4yxlJ2QRr8c6JcDu6X7LAf6EhjSMRLIJ7B/rwB9AudSiy/Bu5TPyM+1FNSXA+Gl8goJXsulSeXjI38vJUFLwTatBkigL70ZcuzfidGnbdL7Ceg/++yz/Lcs+pYC/XeaQ+WfQ85H+SCWc6b8uN5pe+/8e4IHQqNP0p1UOvW5+pqaH3d1dc3L9xLQLxaFdEdVVYrEuCFf/p33ce+84oMC+oyvQpO/1D4T0I8x0L8eAv057gJLMZCUrCMgnhaCfRkQIFJ3xAQM1frM6IsmV9Twy1Yi3PQrUtMKo6oJQbySwT8xuPSOeERHbVUF2hobMD01ye9raW2HFoliZo7iICcwPTUN33XR3d6EntZ6NKSjiMHkSMuKRAx6hLrBEpuvcJJOJldANl9iRj1n+jh/9TqujM0gb1NzK53z84nhpsQWWrFUDGH6VagnCDUJ80SWPCcR0cqE77MxN656iFJqeuBCIz24osF0PeRNm3X+lOdPzDWBTNZoUxwpY2AFOhtjbTguNR4kdj/CnXsNvyRSjlQgGUsiYkRYCsOto2kMNQ3zJRN524NQ7eth8zDZpZgSjEiqQzy+w0BfJw8CJcd4BPYVRFiuJDwZLAEVhvgFfwUZo3UjAsMQ0cvczVhkoErLNScniS/xc1X6M+j8M9AXYyV7IizcV8N3MPxnVl+YwCX3QPcguj87jsvjzOk6YU9kUXyJcAoqPDQG+g5iGkmr1qK5rhIVMZ0TklKJKJKJBKfqkGyMilKK/szk8ihYNhxFxdhsHoPXhqFrBhobGnhOebaIp7Y8F3nbZg+DbyuYn5xEdnLI7W7UpndsXvvNXdv7/m7L2i2n3w6wX7x4MX349Js7+q8M/2/nr01szZV8zQuMF/Z/6//4pfcD6F8dGur96le+8oer0p175xmweqS3NwL3BND/7d/+7WdGR0e/evHixU/RDU6aYglUlee2LwWGbzcUS4G+lO5IkElsvARttA9pxl2OvZagqhyo0k2YpDsSANI2COjTisS9BPQl2F8K9MvB1lKwvxz4l2C6fKyWSp/KCwOZglQOwlcS6JOEp1y+RMclz+3S4yqfR+WMvZQylScvlReH8vPczrwsf8/CWC3R6KeSqc/V198I9GdnZx+XGv1VoL/y0p0FhX7YWIgbFwWUm+8g7kugPw6VGX0LBjH6xBSL9lYh0A+xfRivKYA+AVxqGuSytpz+WwD6SgJGbRu06iYEsSpYlESuagy0KTWF5CN1lRWclEMgkJollciMG4vBNG3kMjl4tssynepkBAkjgKHYSMU0GMxIUzxihJEmRUQWTRMF02StNkk4ZjIlzOUsmB5JigyiwTn+ksGx50A1DNEtmPTino0kpc+o1KnWQ8m2mNGORog5pgQWG4rnwHLB8Y8ULkoJL5FInLfh2g4nBpFOPhpJMPinZk2WVUI8QVIeks9QI6YoHQZiugsK+qSIyny+CFWhrrWi0y+x2q6hwzcMbg9GvbOoQDAUA9Q5nYB70SwKJQnpkMgzQKUAA33qE8JlNa8ckpyFr3l5DTLjzl0RGLqHBguhq19YAQzjUm8478KPQaw+5y+FbL7chmT1xb0i7I7MRaXosSBLBSH9EV1tZbIc+x3IA8AvFaZv8TsB9KmoJLBPmUlrqlOoSsYQ1SkxikzdOmLRGO+HPA2Uv0+FX8lxUXQcFCmBxwemKQnI87gpGcmGCvkSFxk0w11KKlI0GL4GxSzBcDL2Axtqr21c1/4fH93R9/2upq4bDK5Ln8tBcDH6339woXfw+ti/euPM4JPzRS8ZKMYP93/zjz63CvRvHdCtSndufax+1l55TwD9b3zjG08NDg7+6sDAwOckM0uAiFgluuHRDVky8cvJKSRgkieXXiuBPoHHcka/HOhLuUk50C+Xd0jQV76iIH8mgb78t9wGMdL3AtAvL1rKNevlDLYEsOXa9Jvp08ulP3KMJSim90iwLDXzVGjRe24G9Jfu53YYfZLuUOMsOS/K97Hc8S8F7PKcymJEHrtsuCY/jyxClyt8bnajWQQLISgkEMZ558zQc+pOuiK9jEY/+3g+P/8l01xl9O+ERl/ANJJihKw8xwD6MIgp9c0FRl8tzS0AfSoERMSmlO/I2y1Be2J0CZQR20+SEQLvZNsUINhVoiiqCei17VCrm+DHqlDyNGbsCWhSVCIBXZ3kIGEXXpJuWK4HnZr7UWysG8C3fRjE7FIOPoFt1UWUlCCk+abfu4KlpnhIWk9wPJc160YkxokrJJaBGoUTiAx9aiZFnWO5AZdGpmIPhmsjAR99a7sRjca5i+vw6Bjr/5sp8aexGjXJKFzTwuj4FK5PTkPVDHR2rUVVOg2fpCIzMxgbH8dsLovW1nakkpUoFUrcZKqtoxkKNewiLKtHUVtXjYhuQ1NdlCwLl6+OoOb/Z+9NgOO6rmvRfaduzCBBgBM4iqLEUaImS7KtyRY9xbZkvViy33M8ysovO46SyrP9Krbfc1wvyc9PJfX+q1+xk/hXKqmfsmLFjkdJlm3J1kRKpCTOpCgOAAgQxDz2dMdfa+9zui9aINkkGyRA3rYhAt33nnvOPufeXnuftdee10KN6XoqZPJ04uRJsuobqXlhG2VyBert7aNVK1ZRS/08HvfI+Dh1952iTD4jcpoWwC3mBI6CgGsFy/m67OSpWi1M22Ite6HZwDGQvAmuc1F2W6t2FFYXWVW146FyNDTZh587irnDvgRXQi61x88F1TcOHqkCbFI0DYnNUrhRl1IWx0S8BqYMQWaTpTkLlLLwHqrVepxwDMUg/v7EdhF2D0ysP6J8EFDO8yhVWyccfuweeB7VptJkQ8I1Au0rwn4IRT7oVClKBx7VU6Zw6/qW4+uvXv6/7rrtuifaF7SfOBOwejN6M73t6WNrj3X3/cmr+4+8e2zSbyBKPfnbv/8fn0iAfuWQNAH6ldvqSjtyTgD9f/qnf9r87LPP/pfXXnvtq4isa6DIX1BKdQegS/Pp42BNg6w4WMOxSMbFv3Ggr4GbTsYFcEObOhofr44bv8Z0QF+3ocEs+om+418AffRLy2uWR3E1gC53UKq5OOPRbB21j18Pn8fpMdP1Me446XPLI97x93Ub+nqaYx9X6+Et8DAs2kgDXz3XOhFXHxd3vMrzN+L9j1N3kIyrgb52LHQ/zzROPS9xZ07bib98lR6/dj719c8F6E9nU3z/TtXRf6u85vDw+B3j46OfKRRyUN1BEcqEulPFglka6AI47v4AACAASURBVOvkWdH7lkJZNYjoD/eSN4qI/gjVQDASxZk491Bp6zC1QjlvimQh/H1bqdkEzHNHBFaAfmoq0K+dT64BTrzBFBjkANiIp/pQm5HiWtC7hya+h2rdDDxtBvIc/EDkmiPxUIRBzQ+AVZssJKb6AO2cPsqKQgDyFldUBe3EJjJA0YEqDar8EgUmKuyCEF4gKyhQg+XT8qY6et+730WLFy+kI8e76JfPbqOJgkt33vEO2rB2Jau8FHI5msj5tGf/ASrkC3T7LbfQgpZmDqqPjY3R0Y5Oeu7lV+jmW2+nRW2LaeDUIO14+WW678PvZ3pK98k+phbd9vabaFGbQ65foI6eAdr26i5atWwZbV6znBw3T8//dhs5zc20bPVVXOiq83gXvetd95IVIShk0Ehmgn67bTcdPH6c8p5PBtcdQOSfSwNzsTEkQrCAgIFCWJJAy5VkUWgK4FlVJ8Y64MRZNdO6wkLpWS2sff3S54myjnYCuTayROJ1zjeShNV3GgcOkCMBaVV2/HXRNpHsFNdEJwPLG6I2p6hBaj9CkoQlTwDjYJ18RRsSWlDE1wDQ579RJRlOUBixQ4CdA9B2oiAi24FSD/IBwKcyyML3WUCUDn1qclx/VYsxfNPGq//hths2P77uqqv2nOm761QU1f/0xz+/cfeRrr8+3ju6bpKlO40nXvjHb/znan7nlbcV19E/o+rO975359juvV85cmj/Zt/3vvKh+x/4jvHNb4rBZ9ErAfqzaDJmWVfmBNB/+umnl/74xz/+4L59+/5sfHy8Fd8+OtoB8I3IvgZTcVBVHnHXQC0O9HG+jujH6SKIKOt2NdDXijFx8Fp8gKtIn45+oy29a4B+4FzIa6LfcwXox4G/BsDT0Vr0ZzpxN158rJzTr52004H8+BzFr4X34/Ka8bnV/Twb0NeqO/fff/+0Ef1K70197Tiwj/dVA309ljht6WzXmNbpq0heMwH6M6u6o8UwJfmUgTKAPqvuAOifigF9T3H0BQsInUJX04UDJnQKxGKZvw9ONdNxPAFTnJArHH1rwUoy5y2lqG4+eWYtFyMSZX5ovLvkANSB1oK2TJs12/lesW2yOHlXHvEWo1RQXfKyN4Hqt4jeIlLPhZEAIgEMxdlgBzjiVE4yIRMZgb4DNSCDfEjXOyZFbo5sP0ML0iFtWtZGH3zPVmpqbqajHd303Es76Y1jnfQ7v/N+WtW+kAoTwzQ8PEjXbryODrzxJo0Oj9JNmzeRl8/SQF8/1TU0UGPLAnr6+Rdo7bUbaF7zfBo42UfbXnyRHvzo/Uzj2XfgML1xpItuvGkL3XzTNTSRGaVXXttFB948Tu+8/Va6/bp1NM8xaP/uvTRZKFDrosXkeQENDgzR9ddfT7t27aGa+gZauGw5dZwaoV+/uJ0GRiYpQEqLmSoVAmPHyJAiUAj0GHj2mKyKxLuMOom2SOjRVB1RTZJJV78Igi/mdrDDrg9RPHzJ+9CugoB9zAUHkOQhUqy0rARZi7Ae8yjXU+QytdOgqUSYdnl8oC04icrB0FLU6mMtPc3PHyQgwymAM2tbnHiNy3D6BDsgWKHiHHH+AgWUsk0yg4gsv0DpMBe01bn5t113zeNbNl7zr++++ebfGgYW91tfURSZv965c9WBo90f2L7v6FcHJ7yF+UJYCPzoiRe/+/WPne15eSGfVwz0H3vsjrFde76aAP0LsXZy7qW0wJwA+idPnqz77ne/e8vRo0f/YN++fXcRUYtpmpaWV4xH7c8G9LWqi9bNBzgsT8ZFG3GgD4AIfn28YJaO6JfvGGhQh3/RhqZzaKCP8+YK0I+PLT7eeJQ9vpuB+YBzFOepx2sFaEdAn18eydfAWAP3cqCvr6WPi891JdSduLxmPKKvHRN9I8adGt2X+E2q+x8/vtwBmo7vX8mNXk4TYruXAf26hrqPXVVeMKt/5M5sduLTSUR/puQ1i7MtSZWA6azOAtUdl1V33NE+MvOQ1/T4fS2vqXnTGqQJ0FcJm4jEM7IKKGW4TKkoAf0ashesYqAf1oKjn+KESceMKG2FzNNPGUQeilEBHNopyuYLLBsJHjcAGfj2SFKtTZmUMkNWxkGCrG1JEnAQsg4MA1l2wlUUG++hHkEBdBnsFKDKKpnkMti3yHQsMoMC2d4kLW2y6O0bVtHbb76BK6n29o/SwTc7aPvO1+k9W7fSyqWtVJgcpgnQctauZcA+MTJCN1+3kUYG+mnf3v20cMlSuv6Wt9FvduykxUvaqamukQZ7T9ELv/0NffTBj5AfhvTa7oO0c9chWrVyNX3wA3fS2Ngg/erXv6HuU0P0od95H9244WpqqXcoMzZCmYlJTpQtFFyazGRo+YoV9KOf/oxqGppp801vI0o10H888Us60T9KPqVY2x624mRnjnKDyiJOkzx3iLC/IUm5GtgrxRwlpymOm8L4CugLl19F2dV9LEo7ssPD0X6OwMe+ipUev/SDeUPsgBUxvxReUPkB6pryacldUJWXZdWWOPtxkdjibmgR9JfGpbYv+OwwUEnIoPyYoVB8Imwa4tpYx9BugkOEYm4+mV4uak65/rqVi15e077g+7dvXPmjt21+27T0nd1Hdi/c+eqhO471Dj20p2P0A5OeUet7lIvC4IkXvvv1Byt5Zp7vMRUD/e99787x3Xu/8uah/Ztd3/3qfa/v+bbBXvHseiUR/dk1H7OpN3MC6EMq8Iknnlg0PDx857/+67/+4eTk5AbXdZsKhYLpuq4BJRtNwcDDqxxkxQGiBqOaJw+gj8qH+m8NIpFIC9CKF0uqQbfYhjqEUEviFBX9ZYCIswb6cWcBnwPog7ozl4B+3G560Z4O5GoHCknNcSnN8iJZGpyXg/xyoFwJVSh+I1UC9DEHSMI9HUe/9KU+/W2hnZ1yW5SD8+lu8LNRgqazb2mXqsTRh+pOfWP9W4D+yMjInRMTE5/O5RLqzls5+iNkOShcJKBWJ8dyEmpRKUVmQBdI0hxtfh6o3TpeH8WqthLRZznJqEBZjuj3EeXHGOiDWsMJl1OScXUJLY6FKlAoQB8FlQD0EekHGPMMmyP6dstKsua1U1A7j7JIdjRNqrENaq5L0cL5jcy9RpVvD5F+J02eH1E6XUPZXI5GxsaZ8jKvqYEWzqujeWmTUpFHLY21lLJBwzFYzhLi81B3yeXylMsVGFeiMu6p0QkamsiQH0bkcCQYakAOV7KFOkvKCCgVZemqRfX0gXdsocUtTayvnytENDgySb95/mW67ZZb6NqrllFznUOmY9LxvkHavmMnBW6O3vWOWykzNsaR9nktbbTxhpvppV27afGSpdQ6bz6NDfTTM7/6JX30ofvJ9QPatf8I7dp3jFrbFtF/uu8eyoyN0tO/eI56evrpgx/8AC1f1kq16Yga0g61NDRQdiJDg4NDNJnL0IrVq+jnTz9NZm0drdt4A5lOI/34yV/RyYEJ8kBNMhymJfH+C3IguMxVSKadFocI5YDxIw8JiZDjuwZyqxpgK7BeitCLCg/XSSgdJco8ak0V6yjorQC0p2hCAQpvoS+ssS/OgfzgDSRwS3E1XXpNIL2+EmYrRh1TeSLg4DOu54Re/B7xjhDfFXxdJPYi70PUgrAjYpo1TOEJDdC6UC0XTg9yRdAX7AZ5lMtnWMXJsS0yuVqyF7akg+Fl82t+c8O1i/+9Jkz/ZklTU2bZsmX8pTpQU2Me79hd42SCtx8+2nXfsRNDv9M9bi/Kh44VhlHWCIMnnv/u1y5CZdyTj3R0dqyrtGCW57tfue9Pv/Ed48EH1WKYPXAuAfqzZy5mW0/mBNBX4Dv1wgsvLD548OAnf/azn723q6trfRRF8xwHDwbFT1Rf3KcD+nioaaCvVXbOBvTxYAVARERfJ1fqyHQ8Qo1roq04hQgRfVxHOwsA+vgc7+Hf2czR16BXA/tygK8/1//CFnCM8KN3MXTirp6P+N/lNBy9O6O/zOJzWn7TlO/g6D6cibqDc+JAH4CfgR0oCrH1E3fk4tedllITq8Qc39ng7X2uajnV6azk5p82oh9LxgXQny6if6mAvkBXzT5XI9QJjef8dFEaJEx10L8DTwAwgf6i9zYAk0WjnuceNBQkBgYeDXPBLKJaLpjVTS/sfoO6B0ZYrUVSYwVYA6hOD/QF7GmVnTjQL4F8JWDIRbF81s3PDiOij4JZY1RLKPAEnrzIZbLOCmuqS3/hILBDAZAGsIX+hD6lDZwnQB9a+jmjlpNxAfTDunnkGWnyo5DSJtHqpQvpjttuJscMaXx0lMYmJ1lL3TAdMkyburp76OixY5xYu+Hq1bR+1VJaOq+W0pFHS+Y3UF1NigzHoQAa7bZDrhdyZdyxcRQKtGgkW6ADHSfoSNdJllq0mb7ikG+mWP3H80J2ONDnjWuW0ic+spXC/CQXj7KcWnI9oscf/zHdcvMt1L6whQtqWWmbJryQdr7+OoVent5z9x00OT5G42MZamiaTzWNzfTzXz1LK1etpNUrlrNKz67XdtLd97yTevsG6PV9h+lE7witW7+J3n7LOnIzOdr5yj7au+8g3X33nbSgtYny+THKTo7Qe++8lSZH83T0aCcNjg7RzbfeSrsO7CenvoFaFi6lo8e66dnnX6HRSY9CM80VdIF0OdEW9CWO5ocUmnAChLPOCkMaaHN0X753NNiXx0Epwl4i5JSo9wzFdQK1qp0sa0x2C+IkHkm01XKdJQ394rOGqTNqf4lrNSigz84ogLucy8eo4yCRKjk/AvR59zUUag5XAjYkwVjoQ1DtsSgIUdkZLfkUGB7ZjoMKBxT6yItzybSA3bF1hLWMIr8emX6eGiwvv7TRKKxaWHdi86olP1vc2vrMkgULT1l1tWHv2ETTqYH+6/e+vu+D/YPjN41kw7ahQq1lWHVwNLJhkH/yxX/82u9W8sw832Mqjuh///t3jr32+lffPHRg81wB+lsfununafj/9d5P3HngfO2TnHf5WOCcv4ov1dAR1e/o6EgfPnz46ueee+76kyd7bxgdHb1uYGBg1cTExIIwihpMw3SEP4mNx6JwmTw9uZpjQD4kwVgf3ucHLiL1CxcuLCbnavCHCD9rRStFGIBEgFPldPhRFGUMwxg3DAPfCPig1jTN5jAMsafJdgWgRzt44XztCIA2FAf6WrUlDprj9JiZtLmOxMej8Od6PR3pxpdGXI5TR+213YpbxSoypcero/mVRr2n65+O6Ou+oM14Miz+xs4M9PN1Mm7ceYk7GNM5NWezyemi+vr9StsEMOTkSSXgV3I8OEchsm07aGxo/NiyZUt+uWDBgnHdLwH6mU9nc9nfs0HQZuMK7YBDtFV9FTU9ilHrqc0LXNHRSvm99Io/dER3nEPlmrGsQL1omfP9xkBfwD8nmYKWAjDGDpDWHgQNxed7DmmqbqqBnjvQRc/vAtAfnQboQ5tcR/T5KnwtrXMSd1/QDXQPveFIPGgRSFQsAn2PqTv+aB9ZWVUwi92KUCrdQheeE2bBxZe2oJaDF1dPBUhDUq8Byk8M6BOoOyvJmr+Uohok46b4/mpIW3T1isX09pu3kG34NDE+RgMDQ5R1Pbrt7W+jXfuP0d79b9CpU6fIsQ3acNVy2nz1clrR2sj5BAsaUtRYjwKADle8hZQmUoeHRidpZCJPptNAozmXdu57gw4e66RMwWfngXXWwddH8ipoPp5LLU31tPnaNXTX7TfSgX27OIK+cNESWrNmLb3w/EvUvrSd6mtSlM2M0cjYKF27aRMdO36c+3zdxvU0v3ke+eDRD49SR9cJ2nPgELW3L6W1V6+hJYsXEYEKYkZ04NAb1NM7QPXNC2jLlhuoraUJD3Q61dtPO3a8SqtWraS6+hoaHR2kro7j9L577+EchaNHjtKR48doy003UUNTE5IXaGB4hHbu3E0Dw2Ms94lcBCgWYX5A2WFAj/kBuGVqld6J0Ws4zrLX7PrS+p5urZe5whXdjUKtV1fnHRW9ToW7z1WJY0o8xbQAXqsC9lkZSCeEC0tf+cf6HuWsXbW21TND+ElFXn8YwQbYmYDjCmeS70L1WEFit9o5YDqSyifgHSo/rLeCqN4JczW21dFQU3vSsazxyESd47Cx4HptuYnJdtf1W9zQTuXVLgEFbtYICk+89I/fSCL6Fa0UOSge0U+A/jkY7go4dM4AfTUXxptvvpkaGxtrefXVPSsOHz50TU9P95rx8fFFIUXNlmGmUTokgh4wP7alrrgGTVCX8H2PJeQQ1rAsA0m9803TvBpt+r7v6CgsADqAa5xiooFjKpUab2trO5xKpXYQ0ZjjOHVhGK7q7e29PZ/PzwuCgFVP8GUI4IE2Eb0H2EebmqOPv/HDj28FeOIUpJlYf+XAMw7OGei8RSLu3Hqhk2010NZR/HLay7m1euaj9bW0KlLclnGKlY7of+QjHykm45Y7GToSX83+nUtb+HqO70jFdxhQMCuVSgU1dQ0fX7ls8dPlQH98fOIzuXwBqjsM9MV5URzfc+lEBcfqSL7moU89RcMMSUKMuQVTeMTcx2mBvgb1fIRiOZf+xf2MlNWSvrhUq2UnH5+ZDk1GDj27ryMG9DV1RyXAchGiONAXEHV2oA91ElRJlWgpaAo15FF+qJeCkT6yAfTDArRsWJ8d0WBw2gNTbIL+gdvvqF0kAElUndVAX1N3AsOhHKWZow+gTwD6Zpq1zOtTJl3V3ka33nQdBYUMZSbGaWJikkH7+s0b6XBHHx04dJRO9pzgXAEA/S3XrqIVbc3kBDlqqrVpXkMt1aQdtgHoNqi6OziWoaGJPJHTQMMZl3bsOUCHjnZSFijYSjPQx3i03QAQG+pqaElbG61YtoSOvHmYxsZGOedp5coVdLKnV3ZCIdWYzdLY+ChddfXVND4+zvlLrQsWUHPzPH72DQ0NU3fPSRoeGaHGpiZqa2vlz+vra2l0dJROnjxJ+YJHrW0LaeXKlfJsNiA65NOxY8eVopnFNKaBgX5ad+215NgODQwMsGzn0mXLqLWtjVViBgaHqKf7JBfWgnKMRLzjqkiy7hjoxxRzKrgtZuSQqW5yuUNx+q9wfV7JySgdK06B2hGLVQAvvRu/TsmxmZJKoPVA1e5byQ1R9xLvXMEhD0I78t1axwpSlukZthl5FKVzBc8O3MCKsHAtxwhNm3e2zKCQMf3Ck9sSoH9O6ykB+udkrivq4LkG9IuT8+yzz9rLli2rs227pa9vuGliYrjOdd0UADVC7EYAxiW2pfn//IIgRRRFEaJihhEYtm3X7du3b92LL774YE9Pz+YgCOo5mmoYRXqNBvrxqHVTU1PvO97xjl/ddttt/7J+/fruTCYz//XXX7/98ccf//2RkZHlruvW4ssLkey4Fj/awt+auqMpQfpvvXsAsBkHe9VckZUCfU2POZdrx6Pp+rw4peVc2qr02PjORxzoa4dNfw6bYm0gCfeBBx5gsFDeX0250TsQlfahqscZVrFfeh3onBBoSjuOE9Q3NXy8YcmSX65paRnT10ZE/2ICfQEEiLprGFEexxSqSgk6l8CCitML6NenxcDC2ezJp8TBCe9aSMST59S0aTJK0a/3HKXnXz8Uo+4woUFVqp0O6GuqRJxqERNQ4UgpnAMUWgIQDFj5Jh355A71UjhaAvpM3UFCJ3jw2IFgoC87gpAidECPUBFjn3nTHnP7mRsO2UJyKGemyUFEf147RbVQ3alhpydlhLR0QTNt2bSWchOjlMtMMnc/VdtAefgXqTrq7R/gyHbkZumalUto05oV1N7aRJafp0YA/cY6qknZPFDYJDAdGp7I0dBEjilCw5kC7T10lI5391LOUxQWEzlIoKWJMg9yAcDnBlLGveV6eeF3m6g6CzWfgGU6Wf4zQqKvJzVP9G4rdPmVrCO3q/jhRYUY5agizwB0EijMpNJpqq2poVxsV5SpgpyNrDZvsZuH4l6KW48CXohCw/9FW/jBs4K16FXwmukswn1RujiilFTpTtzZ1uyV/Lk8BQIyfFeoUahIjCRy3ANI9EWOCrT8mYLHtJ+M5btPbPuHi5eM+9nPfPZbGzeu+8k999wzpbhX1N29oD+h7lzJy/eyGPucBfrVsH4URQ1/8Rd/ccurr776x0ePHr0zDMNmLaGpOeO4TlweEbSb+vr6E+9973t/ct111/3vhx56qKOzs3PByy+/fPdjjz323/r7+9dkMpl6TRXRCjT6CwPR/DjQh+Qm6zWrwl/aGWAgFUsCrMZ4423q/sQj+hqUC44SPmolr/ix052jo+aVtBV3ECo9Xl+/nKOvcyp0VBx/lwN93V/tWOm8i0qvXfXjVJKdnp940S1MC6g7dY31H1++ZMkvWy4h0I/TBDQsVgw5ZRIlKcjc+hKLnwuR8hGKBa/rACl2cqUUh+loV3odhJZDk6FNz+w+Qs+/flABfR3RB9As5+iXZlHoDtMDfYaALDkZCChh9RyX0qFH7tCptwJ9Rd1B4ajARPKkUCcQ0U+hkqmi7gjQDygNbj/vVSBJVpJxBegvpYAr46JIEZEZ+lTvGNTSXEdBIcvULCQbQznmVP8QNc1fwFr6kxNjLL/ZNq+BlrY20fz6NMtyIpoPoG+ZEtCAzCZ2FiZyLv+4kcMVUVHYanB0nLwAhZGgma6TUCVpE6AdANxzXaY5ptMOObbNPhDUe1Cx14HCjw0ZT+jSl4C+csumKHTpvB39zNTPK70TikqsoFyCbokXron7FX+XK3rhs1Q6JeA+kJ1VPB9gPy8IlMMh+zfxRFlZCZL0yrkaZdHuqt/vV0CDTHkD3S0QdR5s8aACMlc6juCQQRrWpBA5EnCQvWzGdHMXF+g//NlvbVyXAP0rYDlekUOsDMldpqY5ceJE7Q9+8INNXV1dn9u3b9+7crncPM7tU/QV/cWDhz2+OBSXPpo/f37nu971rh+1t7f/y3333dc7Ojra8NRTT2156qmn/ri/v39jNptthsnwBaUTU7GTgDyDfD5f77ouNhlMFTnGvzwPOqKsI7mVAu0LmR7N0Y8nw+q+XEi75+IoXMh1dFRec/TjfY/ToLTjhSRcUHcQ0dfH6r7G27qQPl3IuboKrm5DV31WUf0zAv2xicynC1IZN1Ywq7rUnbcoiAhcPS3BQTOF9XgE6Mf4+FOAln4cAYAJDUdeKtSq/pJ5Kn0u/iiANBKgiak7E6FFz3JEv3pAXymRcxVVAH30UeQ1PSoMnVTUnTGqgb49eVL8CvQSgBhOlpTxSEQfUXEUn4I2CjrtU8pEAi8i2yUdfYeTcSGvOZ98q5Y8xkkRWaFHkZejlCViAWgbakO4jqkqncIBcOCQgF5kG5RC0dPIp5Qt5CdJLuYHHicMu35IBR/Re0RXHcq7Huvyo6gX2cgPAB8bNERRF0PQAr8D3DNdUuvLczGu0vMMYXNknbDmO6eMIEEUHouldi6xSyDny06c7Goxv1wltZd27rjck9pZQYEvXRNA6huU5C/BJZdcF2w6+IHPz29+5qIWgM+6oTFamdoN0tsCesEqitWF3NNX+rmSDYCaE6Lug1wb2eECxEfeiuys4F7B+rQCRPRzT277+4vH0f9sAvSv9GV6WY//igb6oP/09PQszmQytx85cmQTQLgC+obifUca9Gugj4TI+vr6gRtuuGHnkiVLdtx6660TwPQ//elPF+/ateve8fHxVYVCoR5fVNgejlWdZbTieV6j7/upIAjqJicnF3V0dGyOoqgxiiI7DuwvViQpDvSx0uPUnvNxNMr7fT5tnM8dp4F+nI4TV9TRjhci+gD6q1atKo41vntTDSfnfPov58T57PIOR01BN4A6BhaJbQcN9Y0fb1g+lbrTzzr6mU/n31IZd2aAvlaQ4V4XwbsG5XELTH3E8Jf+FLqPBvECB+Q1HdAXICdm0gnG6njGhAyRha7BHH0N9OPUHRxz/hF9jkwC3rNkouLos7ymqzj6/UWOvqOq3IKiwECfkyCxIyBA32b6i3De+TMG+gKEAoJWfYpyRg0J0F/CQB8cfT80uHAR3IPQzTP/nTXxDZPcEFRnR8n/CtgGuA49V3T/uWiWcNvDAEUGRfucc4+Yr67VWQx2FpiLD3tiJ0Ido2dW0xtRUIlpOhChjzlwaNFRzz+os/BadlCFt6RNz0I3OidIV2ZV0pX6PmQHV4F5KQJmkut6DPalYi0qtwZkc38VpUsVh8L7nBMByhEi+bCDabFzAvoO32+6KJVad6UdJb3jVOke0/nf9VfCmVJ6TZw5VIpgNVGo/EQmJ9VjfriEnOGT7WezdlB44mIA/e6ek490dnasS4D+lbAKr9wxXtFAX32ZpAcHB1uy2SyScm3P8wwAdC2LWb40HMeJXNfNt7a2DjY1NY0ZSnIgiiJneHh40eTkZJNOxtXt4BwFoo1sNluD6/T09Cz47W9/u+XnP//5p4IgWBqGIe9H6+RVzcuu9tIsB/LlSjkXCvTP1N9zAf3n6ujEgb4GCXGgj/Z0Mi44+qtXr34L0I+Pvdp2r7Q9jn2qJFHlbBZpCYAxqVTKT9fWfXxlmerO8PD4HZOTY5/O5vK/Z0EHcYaScXVEvxzol8ZXUviJQ/cp0H8KdiqS9GOHaBLQWyP68k4soq952TLp/Kkk49r0zJ5j9Pyuco7+dPKapUufjrpTVN2B8ghAIndE5DWhTQ/VnWC0X1R3kIyrgD7sBVUdyVcQtRSuqItItZIMEKCPyrgK6HNRqhTlqIac1uVkA+iDumMgIRbAnMg2AHRDCn2p9RGBfsPSmkjsFY1+vQY4Kq7+Bg8eqkXoO+9kMbhCgq3qHYMu2RnRIBzVeBE5h6winBw8M/ROE98zUcQBDfDx5U8Zm+NAnSdgeg/6g/a0wIHQ6bBDIOtdz7iu6KqpPRylZ6CvHRKJ8vOGAKgehsnRegb6EtMXbRlOMhagb5k2g0rXE1ljUbUqq4+gFGziQJ9nLKHuVProOuNxugZ0GAUC9DFHXWoUZwAAIABJREFUmFM870Dvw+4WsliMgCw/kzX9/BMvz3BE/w//8I9+70T3id/v7OxKgH5VZjlpZLZa4IoH+pdqYrZv377oySefvOsXv3j6G0TRVb4f1IHDigceImQC9uSrq5qvciCv9e910rAGmedzTd12+c5EPGG20nbPF+hrZSRcp5y6A3DS3t4ePfDAA+GqVatUTicDByOu668xUqV9fetxpdvqdGkOJfxQNr8MfEBDYUDFNDKVIxKhGmM6lSrU1tZ9fOPGdc8YhpHR1wbQH58c+3QhXwB1J6VBXrVVd+LUHS07OXX8qqZFLD5fSZ5tJcfEr1NcH8XkSZ1XooB+6NCv9x6n53eBuqPlNSUh9vQc/elVd/R1+WwUxEThJKZ3R8yXT5HPOvr+SD9ZuXGm7kCwknX0AfQhysnHS7ICRzcV+C6qEoVIXBVAzko9hIh+mlILAPQXU1Qzjzyrhik2nNwI+o4hEpeyWwCgbyvwLlQZTmrl3QTkGWGdo8ASkYmiRlyFSYm3846MgHsu8ASArJJq0WE/CFiZJ40EVgXqdeI7W0GBfw36mX7D9BjIcgqQx8NMJ8RzrFxRYrT4Adrh3UXYVoFxfU9q+6M90IV04UF93ThNUOcDCQVIikrhPabtYEdBVe+eTl0sPvuiaS/zkXxJnv+TUJ8pO0riBMLtg+PLcyRQX6oFcCEuVNbNZg03++T2f/j6jOroC9DvfqSzs3N9EtG/8DlOWpi9FkieYZdobn61ffuiZ37+87uefvKpb0RkXEVEdQxeVNVE4btyIGrGXhrUx+hFU7Tnz/fCHKGLRaXPt51zPe9MBbPQlm3b4fLly/P333//8Jo1a/J4LwgCFFyDHIqJlwFpmwiYWmrMR1HENGb9vvpM0DnE1OM4XXjJfE9JLrMI2augc3E4LPShJhvgnZM3INHCACgygO6Z4REG8v1omIFpmp5pGJO27Zy0LPtP0mnr1Y0bN0o1NiIaHh6+Y3x88tMF151RoM99rOipUYqGlh8eV+LRUW6JnCJSXpljW3IElYSoTiBX8pqZKE2/3nOcnpsC9E9XGVdAO146PVPe0QKFItDLmj3QuWd5TSFa4e+U4VN2qI+80UEycuNM5YFujhTMKkX0BeijHfCVlTyolh+NArLhRKjjfUMKU6Vb2slhoN9MhcjmAluSHuCT77lc4ZYTTuFahIrqFaCiqqKmKAlJ8NGhIW9YDke6oUQDZM+cdV0ZVY+Y1XKIk3X5UgDy2EngYksl3rymvGmwLmpmAvKLEXzf53NwDHbUoMSjlXb4BlMPOA3QcS6ugxeO5RwnIk6kxWegUGJnAdfWIgnIEcD7HCRRMsa+5yl6jgB1XDNeryQusHCm50wS0T/Xp/Dpj5eKwFIpmHNWsC5Ugro8V3BveFCGylpB/slt3/7Tj+rnYvV6UWopAfozYdWkzdlogYq+smdjx+d6n37xi18sfO65F+/41a9//d89r7Amioh5/YwfFUgWtFgZ8DkXe8STTxlYqC9NHQUToFq54kQ55aU8oq/HpNs9l76e7dj4DgQnJSogwqCNI3qiHqQoA+5VV1118n3ve98vb7rppmOmabpRFAHoIz+Cwb5hGAz2YyCf39NgH9F/1TbgOcenpr646A7E3LkNYSXE4/oMwKKI+QjAH1EIsI+UNFYqRKzLsCz8Jwx92yAbqyE0LLNgmDQRetQXRdaT119/TS/O09fu7x++I5u9OEB/+l2m+KNE8ZsVf798DiWiLrFSnaDKahwxJZ54GBWt8W3Al5DrSGEebdmSvCZ/hmTcKEXP7OkoyWs6WnVHQfbTVsaVvst1dNqwEEsE6GPGJWlUjggpZQSUGR4gd2yQjPwEOZEH7fBSZVxE2/UyYLoMknihLy75BnxFAH3lRAEEQV4Tavy1LUso1byQqKaB3AjZtCpRlSkxHgN9Bt/wPFiHHL9JUi/z/fnxAXtb/IPzQZHg5FcRNuRrA9iLyr8UPGKVFDaw2CKEk6EmUruuaKMoSYlDOdlWahMASGvFqPj86+Ta8meE3CGlAEH5ObFihWz7mOQsg3ut1POWZ2iszxrcl65dXFTi1nFRNjlBud1ne/wkn5+LBfhZjPtT1dcIxeYy9VKVzghdJONeFKD/6KOPfqKru+eRzo7ODUlE/1wmMjl2rlkgAfqXaMZ27tzZ/KMf/eyWbS9v+7PhoaENQRA0IqCM7gBM2rZt8J9Q+IjxRM+HBhMfogbG8S/iePvxL+DyqHxcglKezVMdk/ItdH3d8gi//jver/iW+7lOie5/XIpSc3H1ZwIwzNyKFSsOvvOd7/j2Aw88sKO+vn5CAXsG857nma7rcvQe1AQN7jXQxxvI4cC/yLtAFFHnX+g+e0QGCPKeh1Y8A84HCiyXxgROtRPBJ4GXoaP7Tgw9G0bK9H3f8g2foZMV2aFto/yDWYiiwmQ2m+1fu3atlFxWr+Hh4XeOj2c+XXALmqMfg8XVrIyrxQgForN6CucVqDqcDGTlC10Ak3JU1T84DhBSOP4Ii4OaJFSUYjJnTBOfITYnsZY2TwR2l71i54DCMhEC6B9noN8zMEIm+OJ8PQHdrJuuO6m46mhRiC7c85hToSP7sksRApCAYqWY5VAT8TJjFGTHyXAzhHJAJugvnLSL2L6tHBvdshQSEkdewWskyWppT7aRTZ7pkFPfQlZ9M5GDsly2qkoq8pZIrEXUHYmlvDNi2RT6PucHQJkH7aNAlMyN+gFIVs5FEdUC2KvovQb63H6sJiz6w3PNdAvUKkAflA49z7Fo1+PFQF852NrbjTvgxfufXVhF9YpVyy5G2/XugFpDU+a8WGhN7SDoY2JOBvdFz2SZcyBzX6q+zCCzDOhXP8Ryrk+2y+x4tX6wJSVVfUF900BfJsqIXLL83MUD+l09j3R2JUD/MltpyXDKLJAA/Uu0JPbv35/63vd+uObo0cN/3NnVscX3/fkW5CCiqCaTyTSbplnj2JYJmoAGrXGN9zjHNB7VPttwNDjXSXHx6H48iq+34/U1cZ4G0vEt+3L5u7gzoPut+1Tcnte83djuRTxCF3c2zjaeSj+X5D0rs3Bh22vXX3/d//XII4+8sHr16tFKz5/tx/X1Db8jl898qlAofNKyLHgpxXtbouVVenG1Sy2aCT43sDoixUgChUILkj2FjyuoT9RlZO6JkCeMFEnRZDfJMCUai2gwJ6cqiUaG2hr8aY63orbxelcDLIIxBSI42mvYHNH/9e6jnIzLQN9yWCuewTAUPgTpl0H60wN92ccRZh0KeUr8W9jFBlfzdFHRk8wgz3KWBrevVXV4s0iBfYnoiySpqARJTgZAjqjTiBqMjaIJFIKXb6Y40Ra0Hf5U0X/A/i9ZQv8W8W4BOxLF0lQC2Ysxe13XgLsokVT9Kk9A1RZi9028LpVHILSL0o5MSXOnSitt5psxTgP0VWG0Kt41Mz+WOXEFtXvF1B3psIX1xMtPKD1C3QHQzz257dtfm1HqDkf0E6A/J1ZO0skLs0AC9C/Mfhd09rPPPlsTBPaKfH5yned5UP5pONFzYuWvf/XM+4aGBld7nlsP6TwVXS6qr+gEzThIL+ecloNlHdnW4BuRZhT/0mBK03biW+u6TQ3wEcHWgL+oyKGKfQGs4YV28dJ8Xa6Y6brCBVbgDeeiLe0wxCUkdeGwSjm0lU6A4EBrcvHixTs2bVr/14888shLa9asKVaWrbSd2Xrc0ND47ZOZ8U8C6BNRraIfKc505bHJ0+3u8FexitYjWgywyTsadpogewjI6nqBUkJRkXzQPwA6hcUkWtkAygxxEbUG0JcYukislyg/cbaTXFc5CzGAryP7+nNOPlVAfzx06OnXjtBLe96k3qExMlExm4tzQeRPQCnLLqqkWP0gPF1EH8CEIbqq9it5BqwCLlQXgH1E8sHPBw2HQTnAsWjU6+PFt2BXR6g9Ki1HADyi9JqPBKUe4eRzki3aYOdI9O/FSdBOg6xK7boI7UZToeSz+IP+TKtBAL2C98XiZmdb9fHdj2rLB5zt2uf3eWmez3x+ko57fvad/iyVI2PIrhhepwX6XubJ7f/w32c0GTcB+tWc26St2WyBBOhfwtn55je/aX7qU59K9ff312ezhjM8PGifPHmiYWhk4HdfevGl/zQ40L/ZNMnSijgAwXGuqu56HBSfKRquQZxuB0Bbg22dqKa32HUkv/ya5TsA8Yg+rq1l9zTw1/x43W9+uFsALZIDoB0PzbvVY4oDzrNNUSU7AJAIJMOcWLZs2cvrN6z7m0c+97mX1q5dO362tufK54ODY7eOT479nlvIf9IwzAaVV8wR8mJ0vYLBlNu9nEvN86fUWZDQ6TjpIv2GFV1EWkPBeET8fTleReVBJQHYRnRdCCxCvaDIY8CMnBRJ5iwRdMr7VK6YIgopKjjNRagcGg9T9KtdHfTinsMc0ceugwbd6CdghnYwmUKjbHMmoI9DtB4+gDdH9FVEUkbi84h0GwLDAW7Avpff5UJYiwD7AO14S2oETB21ZAXoQlsqx7sI7nXkvXy3hkfC14jBeVb6KVGjyh/6cqSOtupelMC70Hniux3TLaRSq5W7lRUsyBk4RGynGj5DDtRUktoMdOSKa/LsQB8F6BDRt/3Mky/NMND/g0cf/USPjuh/5rPf2rjxNJVxH3vsrvFdu79y+NCBzZ7vfuW+P/3Gd4wHH9Tbb7NmFv+/bzzxjv2793/eD70PbH3o7p2m4f/Xez9x54FZ08GkI5fMAgnQv2Smn/7C3//+962mBQtu+vd/+/7Hjx09+oGhwYG1AG0a3GigXR7Vr2QYcd46gDh2CjSw1+2WgyqAck2rwe9xAH86ypBuiyFNWVLedHQe3ffpQGUl46oE6AdBCLA30d7evn3D+g1/8/DDn9l2OQH9gdHRm8dHxj5RKBQ+ZZlmM3I8GO6dA9CvzLnSHBYk1UHbHCou4GRzqWfWRoc8I2vFA7RzdFkoJhKVh6fgUGQ45EcGuUFIKLoEoC8SjyINWVT2kSSGKRFpDWOL7KB4lB9OgiFA/9k9XfTC7sN0om+IQb7m6aO/EtFXklaxsPqZOPoiLapUh5AYy4JMoskuEXbowqMgVSnZVeQ8NdDX40K0Hao3Kl7MhPd4VkBp1TPYVNQGvKtKW6movgbvpYg975QUHaXS+/FdAOUTFS+i91G0dGopLTdG3FHJuTpboZL7cjYfU8L32kssJ4PpdOYSPWk2j2du9E25m0zdmRrRZ9oer29w9LNZ289dFKDf3dXzSFdX54aHP/e5P1u//tqf3nPPPR1xW0bd3Qv6H3vsrrHdu7/65sEDmxKgPzdWWtLLqRZIgP4sWxGQcukjqnv8//nOO19+5aUHDh44cB8RtVooyas0rNHluNKEjqKfDahpAB6GYej7flhTU4NIqwW9dh2Zx2eQNIPCI5JQLctCYqgG7FEYhoGSkGQ1Sq1so6Lz+JzVIgE0dZReOQv6M9ax1GZXfcZJHCFREpfC86niSyT+rImFi5a8tGnDhr995JHPbb+cgP7IyOSWkbGh/5zP5T9jWVaLbdvCKtHqKRXa8kxriB0qKMJEklBr2A7/7iNEjgqttkO+V2Bwj3g9fhwUmAoExMukI2lU+PJeqIE+qpria14ngCoaSqyQUjG+r3eCYnQUAQhyNjuf4OgHDj27+zht23uUuvuGGfza6bTsIrBjIpKP/DoL0OequwzyMU7RxicosgKgx2RaOLqOoleQEOR2AV9sogjUG9VGcZwA+pK3IOpBGlSr5MQpdBtEoEtFryQirVRxNGrXvHIUkNI7AXBulB687FqUBEOLYF/h22IOgnIlpioiaYdtdrPWz8UJwU5M8RmkEsElGVeF+pXzVbJ6hTdQctgZLCA2ZxqcMj/yPEyuPyd0Hos5+pmsxUD/f8wodQcR/QToJwv2SrBAAvRn6SwPDAw0/t3f/d3bDx069PDevXvfQ0QN6XTaBKhH0Zg4uJ9Oxi4+rDh4CyQk76ZSqSxkXIhY1jOluPdREAR5z/MKAN6WZdUEQVAL0AjwD//Atu1xyFH6vp+OoiiFPimQD7DuRxE4GAR5SAfOCdrN5XKg60Dz3Ue/HMephTOgKEdwLLwoisZYczKKaomoEQ5GpVNTaUQ/jIyJ1tYFL27auPlvv/71/7a9ra1totJrzPbjJiYmNgwODj84mck+HEXhEthP7AIqTGW9nw7kl3P2I9Mmn2xyQ5PyYSnqKRVOiQs41dc6lEKQ2i8w0Dd86LpLVJ8dQ5BcIoN8JO+C587Sl0R+GEqSLBLQxSUQOT5WehGFH7wHehDz+lWcH0droI/34ERM+CY9/fIB2nukmwbGMqy2Y0J/PULCsPDgtSNaIqkIPUWwnryrE1CL3HqDlzAZkY2sXF2MVxwVOAEM9rEzgcJWKmmXpSnVcmZHQWg7OE6pWaoRlAC/XAN/i8QugL2pFWrKuDGl3Q8Ze8C0KFCVlAQoZ0yruH1MwUuPO17LuFjAS5GJxBIqJyB2bmUr6uIeVe7InP7q8RkXB4413FGhVQF9Vsi9uN2/7K/GyduI5utdMQB7qO6o9QygbyugbyZA/5zXQ0LdOWeTXTEnVAgBrhh7zJqBgsJjWdaS/fv33/niiy8+eurUqfWQ4NTJrfgXr7NF8cuPaW1tHVi9evWBa6+9dtfk5GTDq6++endfX99VynlwN2/evHPFihX7oiiaGBgYWLNjx457giBorq+vz8+fP//E5s2bf1JfX5/q6ura0NHRsaW/v38BsMDSpUv71q5d+8ayZcsOjY+Pt7z66qub+vr6VkZRlE6lUvktW7bsvuqqqzpyuVzNsWPH7j58+HDjxMSE3dDQkF29enXnqlWrfpBOp7NHjhy5sbu7+96xsbFmXXzqTJNSCciX81GIxx5tb29/5toN6/73V//kT3YuXry4WFl21kz8eXZkaGhoWVdX94cnMpn/I5fNrgvD0OFEa45yV8aajlOudDfKgH4UWk4wMJYzOnqHzK5TgwZUbJCMiyt5nkuOZdCKpYupbX4DOUZAaQpYBYaVYIyQLNMkN4gIKROsCW9DNtKioz29NDA6Th6i7QGgl9KqVw4EAHGopWbBi0eomqkzAmAlUVUcAejFu5FNg3mTRrI+uSHm3mEv00NVKVCOVPVpThqXAgo8ZKEalYA+3z/Mrcd1IIkJPxarCZtOGLe4GwIWoVAfi9Qzhx9Rf5WYy/wcAfghQYhVaEpaclR4+FO58UWqjo7iF7lDcIB0ATA9W5JIK3spUvlWZDKV16B4+1NoK8X1JqOeWgwNfce5GvJqbrtEviUqXiS7T80LOM91fCGnKdfsLP0o2bdEfLqQqybnVmqBItBn511RdxTQZ+qOgVWLiH42a/r5ixLR7znR/fnOzs6ND3/u4YS6U+lEJsfNOQskQH8WTxlUeU6ePLl0586dH+jr67spn8+vCMOwAXhEJxKerjBNfFjxZN3FixefWLt27Y6bb775xYmJiXm/+MUvPjIwMLAhl8tFjuPkbrzxxl+uXbt2p+u6o93d3Wu3b9/+sTAMF9bX10+2trYeXL9+/b8sWLCA3njjjVt6e3vf1dPTswyAfMWKFUc2bty4vb29/bVMJtP2zDPP3DU4OLg5iqKGurq68RtuuOGZTZs27R8YGKjr6ur63f379y/JZDIptKschP+3oaFhYufOnW8fGhp6YGJiYmGZWMhbZko7AhWAfXytBIZhDy9esviZZUsX/+S+++47Fq8sO4uXQUVdg5337j14YyYz/uFsPv823w/qIdViGmBgMRorVqQS+X6OHvOvujJvvEKvyr/AATgU5/qGYbihlXKP9A4v2nPkxJrdh47MA4AG0McVfN+jmpRJ16xeSWtXttPC+Q1kuFlKAeBHUKUJyLEtcn0pM2ZYKYqsNA2O52j7/iPU0T9CHmhBCuirmL4UIObdA6W5roC3JrlI8SwlE8m/imKNmW5gaUrTTjHQd8NQaEYK6PPAylR3LA2Mp+jo62g8gDzcBYBcgHxJyOVdBA30dbSeZ03oPYgUl9jy4hCEhgB9HgNTfBBNxg6BBqKSl8CfxFR2BImr2HVRASgWoVbYW2BUPLfhbM6efH66LwSpe6BeiuIyLdA/yzdK3OesrMJyRctfzYnu/5nGWgb0z9rfs9mt0v4lxwHo8z1XBPoi0QqfnVfrJQL6HR2dGz7/8MPfSjj6yRq9XC2QAP1ZPrM7d+4EBaZ9//79a7q7u9snJiaaHMdhmjtACpg4WtLybJKUOHbJkiWD11xzzZvvfve7D0HO85//+Z9vHRoaWu55XphOpwubNm3atWXLlqP79+/P1tbWArDfHYbhvPr6+tySJUu6JiYmnvvSl77kP/7441cPDQ3d0NPT0wYTtre3d19//fUHb7/99qOHDx9ufuqppzYPDQ1dBepPU1NTZv369btvvPHGzgMHDqSz2SwoSW2ZTMapq6vLr169+uTY2Ngzv//7v5/9m7/5m2vCMHxbNpudf7aIvq5Se6YpVLQmIwyNwDSNiaVLl+9va5v35v333z82k+XVL/ayiqLIPH78eFsul7smk8mvd1233jRRXTeEgiXQPlfglU2gCDQs0Gg4F0MBf9C2+G/0Xa0vnbvBaR22bRcis8bdcaTn5n3Huz/0yt6D1xqWw+rXGlQ6VkRrli+lLRuvoU1rV1GUn6RaE7QTF7weSqGAWAD6islJuW5o0aHOU/TbXYfpWP8YeeSwNr8G9QLddKJkrBKulIgqItN4wqpktprkpGvIslOs3Q9wz9x8riArSYHKBkqkRtCGgGr9UlFu/Y6i3XBvIkui9UImKkX0Gehr0IzPLQX09dtwNAD0xWFQLpeiCcExmEorkSRa/cPuUbH4lSj6aDlMRO8xblTcfSsf/2xwVfPb9YhjqJ6dmUAX2cJ4GeiD4qR3OtRWQKlQ82mX/8wB/VhxtjPefKXZrcTRKBZ8u9g39GV4PQ30Ec2XZFzUfFDrNgH6FzzjCXXngk142TaQAP05MrVRxPv/EkK8sBdLfhiGgaRatAUOkNnR0UGrVq3C0xcIhBNyFdDWxZcYG4FPz9GX2LmqOzrqC5491pXur0Zq3K46lq8ZE0vR5+Ka1RrndFZScicyvgsz4+w7WydJqzmdihhV0OwMvT6bPYpMh//7h8+9/0T/wB++sufQPWSlzIAj8EQpB5VZXVrY0kQ3b15H77zleqq3QqqzQjL9PEU+ckscChG1N21yI5NGJvO0ffcb9PKhLuoeyZFvpmLCmpIoi7aZWqOqaer3puzklFXO1TI2IusJUK/asFClFgWzQvJ9UZ7i9lSBq6mAV6wlYE/9mMoFiURaU4C6ODoAv/gpRtL52jqir5Ju1XEA+3xDyd6K0GxiIp8lD0Yr+gh4l/8C4FtFiVK2j1LkoQhUpJJUp55v6f3pH/dTtWV0noJWGQL3X5wj2YEQ6kUxoZWr8AL0n53VfmmB/rmB/NLcz757fS72iIE+J6qXdPQloq9pY5eGupNE9Ofiakr6fC4WSID+uVjrEh97tgh3pd2Lg9zyNssB8Jk+P5dzz3RN/kKNAe9qjXM6e1yOAL98nDNpP1zrf/3oxff19Pb94Yu79r3HTDWYXNiJy1qa5LsFqk8ZtHpJG920aS3ddt21VGsFZIUuU3cYeFs1FFhpGhrP0t43j9Oz216jvgmPcpHNiaSMG2P0b25av6fo5tj+L2mhy+9TzgHc5Wq7khKLpABIf3IFXkT0TSTlSiQaOwig33CSL6Q3Wctf7R4EPhkBdGwiPpfTbfmpqcvLlvxu4R0L2C3lNiBiGffNFeQG4GE+Peg64igwvYnhuFTR1fWHWZVHKfJzRB8FtKw0qwt5nKAbkWMSU6QCtyDnKv5+pc+E8uN0j4veXZG/L8mTU4B+ccflbL7i+fYmOe9ysEAxo+YtBbP0mtKVccHRvzjymuDoX45A/z0P3bXDMIIvJzr6l8Odc+FjSID+hdswaSGxwBVlgb/94fPv6+4d/NJLu/e/z0g1mL5SebGcFEXgvPt5akybtGLhPNq8ZhmtXtpKrfMaqMaxyA8Cygcm9Y1M0rHuPjp47AR1949SLjDIg8NQTG6datIY7p8a8VeHxT/Xajkg0fDWEkcNRc2H8TmrYgpoBy4Hy942LHIskwquS75fQJ4w1aRsciwiJwipxrbIsk3yo7AE9ItdnHr1EiVHH1BGPxI9TZXkq7T4o4js0FV6/JIADF58SFLJF4nInlvgXQg3IPKg+gN7m6hEjQwUj4zApbSDCsDxygXntzT1F0MC3c/PfslZb7WABvqg7ZSScWVnjF+cnK6TcQtPvvj3X/voTAZmuGBWAvSTpXoFWCAB+lfAJCdDTCxQTQv8n//+0nt7Bwb/YNuugx8w0/WmG1ms3W45Ncj+pSCfITPIU2PKoKXz66i9tZla5zdRfV0N02RGsx6dGp6g3qExGhjLUiEwlCSkxLOr8WIZPzQFIB8psG/iT/xPgIbsFETkRAZZ4LUj4k8h1dbY1NRYR/Oa66ixNk11pkFpVKVWsp4CUuJQuKjir7ou2wtKTV8dK/x6ySvQZBvNrjL42nbk8a4HXojIc41dw+Z/IT1ayOdpIpun4fEsU54ybkgBqE6gQwUhBX6B0imRKpVMgerYshrzkbSRWKAioB/5ZAU5jujPNND/0pf+6L9095x4JInoJ2vzcrdA8k1wuc9wMr7EAlW2wF/+x/b3nOwb+oOXdh/6HSvdYEIpBxKWZDpkWyaFXl409MmjOtPnRFxE8+tr02Q7KRoFSPWgX2NTBHlNcPxZRrN6jyOmAwOYoyJyiIQRUHMAnsGxF1151MuywoAcVPL1XTIDl1qaG2hFexstWbSAWluaaF5DDTXaDtnYDZAE5inJwaVEYR371kB+GkegJHhfpm8TsUa+herAAPoq2o/dDZ+BvkVQBS14PoP8k4Mj1N03RCf6R2gsFxDZtRRaOslZEpTZkakGVD1IAAAgAElEQVTyvCfNJRa4EAvMSqDffeKRjs7LT3Unoe5cyEq9/M6t3jfr5WebZESJBRILTGOBv/yPne/p6R/84vOv7f+gU9NoBqajqtxKQSzbiChlEaUQSnezFPk5MgGmmZ9vcTXdwLQpNBzyI5tc3yMU8oXGfjVVTkzLoABR+gCRe3EkfETTWXjHIMuMGODbXp7qzYBaG2vpmtXL6aoVi2jBvDpK2RE0gKjessgKQ6YlmSYKURUJ6yKRqQstFRNrocWvJTlVHgBr8JcoCsLbRzEsOCCsa0NmIDsKXFnXkGJiAdlFsI+/C15Ek3nsiIzTG8e76WBnL41kQwqsGqJ0HeVcn+VIxWdKoH5yA88eC5wH0H9QKYXNyCA4on85Av3If/97HrxzBznml7d+7PaDM2K8pNE5ZYEE6M+p6Uo6m1jg0lvgr378+tbuvsEv/nbnng+ZqTrTsFOsAOOFBqvIWMDzLLoZUOjmKe0gwRbUEo8pKHaqhqP/DGQjk5yUTZHvUhT61QP60ORmQK6ydFUV24CTcaXglgnCkZej2qBAy1saacu1q+nqFYupud6hujRR2oYkVUhOGFHKtMmywH8X7rwG8qyDo3XlFVVGtHFKEX0ci12EuO6/VGEVGpF8hog+/pUKwhLVBwXHErAfGZT3UAcA7xmULXjUMzBGBzpO0sHOPhrIBOSnm7hiMY+rqBR06ddL0oPEArBAAvRndh2wvOau/Z/3KQH6M2vpudd6AvTn3pwlPU4scEktAKB/4tTgF55/dc+HrVSNAH3QSzi3VVFwWLIyJEsr2LA4vgKwiIoz+IU8JY6XJDw4A9WJ6Iu8JKQmEblHYasoxE4CUagUdxhQhy45fo6WNdfSxuWL6Pq1K2lpawOlTY+j+TVpi1I43/PJArXIxA4ENOVZo4fnQIN6TZThyrx87emnSKqXlZyDQOcScGEsWE+Avgj7iO6/rnTLNvYDrp1RcD0ayRSoe2iCXnvjBL3RO07DPshSKXYNeGdAtD+TV2KBWWGBBOjP7DQA6O/bdeDhIPLev/XBO3YaZH156yeTiP7MWn1utJ4A/bkxT0kvEwvMGgv8+fe3b+0dHP7Ctj2HPmw5KRNyjwGUXjiyDUBscWQf2vSOY5PnofRCRJZlko2oeBBQwCBUklPDwGcaDeB/NV4ClEOKAo+vabD8JxRzTIqgo4//hR4ZYYGarICuX7WUtkAdqK2JFjQ45Fge2VZEjm1SyjJJPASlhINCdcUSEKfvrao4POUAzkHQ7B1xRSQJGeo6oPBEGuwLvBfNcYbs7Bih8BckQiOvQK5boEzeo3GXaPfRU/TqsX46PJAn10iTid2MJKJfjaWUtFFFC1w2QP/1Pd+eSUrR+Zo8DvSZukPmVxKgf77WvLzOS4D+5TWfyWgSC8y4Bf7yB9vu7e0f+sIr+964zzBtJsEA5COiHxkWmbZUooXEO2qnAdQD+OJhYyrxe/lbEmK5iFYQ8A5ANV4a6FPokm1J/TU/RKzcIuw+BKARBXmyyaMljWm6feMaum7lEmpJhbSgIU11Nex+kBegxhu4/DZH8AHUUdC3koqq01WpjicbS2QfakXYCbGE2CMbHgzyTVX4SimAShVs36e0ZVDKDFlKM5fP06RLdKRvkl452k8vHxmgySiV8POrsYiSNqpugcsB6Ae+9+UP3f/Ad4xvfrM6D6sqWvl7X/vF23fv2ft5RPQToF9Fw14GTSVA/zKYxGQIiQUupgX++kfb7u0+NfSF7bv338dprQDCKOIEVRso6HCirclFtDgtFaL0UIKJIgb0ms4jtVaR5FrSla+GJGQR6Ec+qwBBON/1ETW3yEzVkB/6FPp5qrMCWr14Ht16zSrauKyN5qeJmmtNSqFusxExAQZ5BCbZZJr4gZU9lYArFi8W84pNAN6LAilkpWrJcnKtrrOF90SQUyrcRpwJINKiuqotaDyyjSCRf8T2LSToFrKUNjxyyKdCIU9jGY/6cga92jFCz+ztoqE8PAWlvHMxF0VyrcQCZ7FAAvRndokkQH9m7TuXW0+A/lyevaTviQUugQX++gfb7u3uH/rCy3sO3seaMQwsIR0jlB0AaiGfAFyrSDjz8aVolbDOFSklCsUBMKBmI+dd+Etz9EHBURF9H0m0qIgLpwOSmwWygxxtuWYF3bRmGV27aB4tqLOoPoVEYjgrBisDIQk2DJGI65DN6DxHlgWOvaIZMa7G2MSR4TEC6KNwmBo7fseuhlTbBbVJVQJlf0ISe8Ua6KsU12ImP7cptXZZeR/XgVZ+VKBU5JLveSxTeioT0etdo/Sb/SfpxEiWbYmLVYcIdeGzkbSQWAAWmJVA/xx19JOIfrKW56IFEqA/F2ct6XNigUtogb/8wY57T/b1f3HH3kMfNk0TIpocsSaAdWBhRPMZvAq41i+mpvAngUo8RcIodGdUwSxVGffCh4YLgYePiD7As00hq+6gPxEr7liRS6Y3QbdtWks3rFpCa9oaqa3eplpb6EVI2vVNkHswphoyDUT2AcXzZIM6E4PRkBRlZwUSnCrhGB6PyfkBcBSgliPyojgWYJ8Z/wD/TNOR5F12kOCMsKcAgA8VI8l9CJUTAclSJ8yTHeZRLpfGCwH1ZyPa2zNBzx84SUdOjVKIZGdOeE5eiQVmjwVmG9DXlXE7O7s2Pvy5z/3Z+vXX/vSee+7piFss6u5e0P/YY3eN7d791TcPHtiUAP3Zs56SnlRugQToV26r5MjEAokFiAjJuKeGR7/wyp4DHzYNy2SqCsApwCUDVoHzgLHsAKgXouACbEVZhmP+RaAPuk/1IvqsWMNRdHQOQNwik4E0NOYDshAVDzJ068Y1dP2KRXRVawnoW5ZBoWlQgTn0DllOAzYiiEKfHNNnoM8DVa9yoM/8e1wboB6R9TBipRzRzBfwj88tA5KaKCgmcpjYQYCiD8fzAfBZP0d0eJijHwRU61ioHEqmXyDLsqh/fJJGXYcO9k7Sc/tP0JHeEU7w5blIKuMm9+ssssBsBPrdXT2PdHV1bkiA/ixaKElXqm6BBOhX3aRJg4kFLm8L/PkPd2w92Tf0xZf3vfEhAfrCLDc4og9JSMU0VxVeNRUFVgHYZ/lH1oxXFButPqMIPdWwnk6YFfqLgH0A4wjUIcMnOypQOsjSTdeuoBvXtNPVbU3UbIdM3Uk5FkW2Ta5hUd5DRN0m20qRbdsMzsHVjytXQsIzTt3B3yEi+kVQj0TagEF/6T3sHPhkhS7vLsA10hF9ltNUBbOQrAvFIGH7EyvupOGoGCHlPZfGCyENZYn2nxihFw90Ukf/OEWGrXZXksd7NdZS0kZ1LJAA/erY8XStJBz9mbXvXG49+SaYy7OX9D2xwCWwwJ//8PWtPf39X9y+740PGYao7kDqhWkqRYa5frSUOOca6Cv2vjpSBqBi/VWLQjPQV9x5zphVlXHlSgL0nWCSNixfSLdcs5yuWTyf5jkRtTbXCnUHzodpkenUkYv8WyTycg4CgH4J2HN7ip7EHH31Nx+n+PgA/UhCZqCPY3mXgQlLZJHHNQRQBktcH8lVQGQfkXwB+pLIa4NO5OYpZQnfP5Mr0HDOp5GCQfs6Bui519+g4WxAoWFzG0lE/xLcHMklT2uBcwX6f/T3X3voQWawKamuKtsW1B0d0f/sw5/91sZ1634yl6k7ibxmlRfIZdRcAvQvo8lMhpJY4GJY4M9+uGNrb//wF1/ed/hDpgEii1B0wD0XhRgV4Vcsca0boxNY9d9T+yqPomqB0yLQ50ZN8InYEWGtGyMgGxx9d4JWtDTQretX0/plrQz0Fy9opJQNIB8y0HZSNRQEoP6w5yAqOwDR4OSrbFlE6fkyDPRZh0gi+tr5iUKm3sA+TCVSCkRsJYNdClEfYjaQqAOhHoEqeyV1xlgkVPIO0H4QhDSaydFILqTBbEj7jvfStj1vUta3mKPPPP2EunMxbofkGhVaYDYC/Z6unkc6uzo3JEC/wklMDpuTFkiA/pyctqTTiQUunQVA3enpH/ri9n2HixF9UXoRAKwBJgNZpZdfEolUgF5pTZYfW61RSd4AgLTIa7JMpSoiJcW5PKLCJLWkTbrpmpW0eeViaq23qa2plhrqHLJt2Z0AcncMpyhzCd4OOzRMCRJwjqRbLoar+Dwa6LPuPirfhqqOgAL+4hSgIBYcJFHVYRdH7QhAn0QUiJRAJ2zIakU+ixtBuTOXD2hwIkdjnkVdA+N0oKOXDhzvoXxoUWjZUgE4AfrVWk5JO1WwwGwD+o8++ugnuhKgX4WZTZqY7RZIgP5sn6Gkf4kFZpkF/vyH27ee7Bthjj6ZiOiLbj5XoI1pvQjI13VdBbYWKTqK1y+SkoC2kqBblK2swpgDJP0iAdawWcYygCoO/rYQHQ+JvCylQ5fWLm6h61e30zUrFlPaKFBTnUPNjfVUW5OiXC5LNSakNUX60seYLJMTbEuOg8pNUOo5AP5hgAi+AH0cC7twhF/tCkBnn5VxEH1ndR0oAWk1n1KOg/Ig2D6g7CAhN5v3aSzr03AuoLGwhl47eIwOd/bSaM6nAhJ/uY5BIq9ZhSWUNFFFCyRAv4rGnKaphLozs/ady60nQH8uz17S98QCl8ACf/XD7Vt7kIy799CHItMxJYkU+vQloA9WrRB5REpTw06G/kpGkpNOCdWpcKwvTkE8y/VCxgZKDFfaRVQfijs2+aGQZEBwBw8fajd2kKcmI6CrFy+gmzdeQ001RDV2RPMaa2j+/EaqsR1KAeKHIfPzURTMsBRHnx0H6O4L0Jc6AeIIcEEBrTgEp4A19IVrz84Q3mOQL5KakPWxIk+RniSTgKlGbDuMxaOwkKW869NIxmXKzmSYpkO943Sos49ODk1QISAynBQFSIhOtDUvZPUk586ABRKgPwNGjTWZAP2Zte9cbj0B+nN59pK+Jxa4BBb4qx++sLWnb/iLr+xFRN9REX1EpwH0hW+iq9Nq8K4VdjTQhwSkAP14RF+i+kU6TwysSkqvvLSiTjxFLybiyS0IwJequ5IUazPlJWD5T1XfCzVpA4/SgUvza2xasaiFrl6xiBY01lB9rU01KZPqUw45HG2XzIMAxbY00NdUHc5N0EA/BEmf+yk5ASKvKcnKSjmH+f1yHKrisgwpLBEC6APYs1fAB3PtARwbBlzNN1vwKOubNFYgOjnm0u5jp+jUWIGyvsH2R2Gu6TC+tk/5Z3H50+mXEnZZLsEiSy45qy1QnmfD92xxF6m02vg4lWMidZ9x/8HxlUVlhSbvtskNg9oSPuRjs6afe3Kmk3ET6s6sXmJJ56pogQToV9GYSVOJBa4EC2ig//JeqO4goi8a+MRAU31n68q3WkJTAWUB+qo2riqshTN06ilQAWgn6ntfgG6xXqxK9JV6UvK++pyrdmmiEIAEA20VYeffpYBUEQgrLA0A7zC48KjGDOnqle20pG0eNdamqMYhaqhxKG1E5Kj2hA7EYqLK85AkX8lNQKweUX/pscTvhc/PfzN2h0Mgx8kbkkPASbwhdjXUyJSTIJ4NfqCj79NENsfVcEezAXX2j9Gx3hHKRRaRXcP2dz1PUYamPtrjQL/kMClHpLho4+eU0L04a6V5vRLWeDLGkgXYxS1h8SlOvHa/i/c017+NA33ZkZL7U1WArgDoG372qT/++68/OJOqOwnQT1b5lWKBBOhfKTOdjDOxQJUswAWzBoe+sH3fGx9meU1E5zlJtQT05VLCyNe/l+g7qigUAwh5BIHeA1ILon2BiogDHOgfxuxIXIWEp5LxRKUufG6p43BAAEUaYPDik03rAIlToIFJHLhI4a6AjCCglE00r7GOFrU006LWebSguYFqwemPAo6qEyL6ysEwIdmpQE0IgA9ZTv5hRr4CPADyljpO5SygLQM/iJaL9CfAkaY2yN6BUjDiar7C4S+4Hg2NjlP/0AgNDE/QaNYlL7IoshxVCVf2A8T0MWSm6hfI20oCVe82qFrFRRhfLHAm4F5alOq98boHVVpKSTNzwALYfdNuH5fBU4nhcs8KLQ1AH8XlJF9HOeq8ikHd82U1Y61ytWyswzNH9C0/+9T//PjXH7r7bgqMGZLXvJyB/nsfuuuVKDK+uvWTtx+cA0ss6eIMWyAB+jNs4KT5xAKXmwUA9HuHR7+wfe+hD5uEgln48rbIMC2O6JdAthTIwms6kFiS4VTHASAbEXlnAfo+IuiQuWSAb5AVEtkoVmsQUEER7Gu7M2xm5Zo4WJVoNqCKUGwiQoIsWPwpk6jGManOMflfxwBYCYTXz6wcgwxBKxK35zErgG/AWQHQByUJBwPoSzKwJBsjSdcnMqCdH8FvULF/OVaoDapvzHoQ28KufhhSruDzj+sF5KMnlk2G5XCBLDgDSDiGKpB2QLTt1baA8gFUZJU/1CQroRvFbTalKkKRjpXweC63+3m68cRzagToK4ecnT6dT1Ki2qHmhGc4FDDQV3S8CHUifKn+zDteQlNLgP7MrKB4wawE6M+MjedqqwnQn6szl/Q7scAlskBcdYcr46qE0vMF+gxxFRcdIMBHQSrFTy9G9FUsHhF7X0XsOeFX/QDoA4sgmo8fDZYl+q6AfrESbyk+yYx4UG0AeMGlB1BmcILsgYBsAzFKAfnSvtqFKHKLBehLZBOoPWDQH4FOwyAfHGQN9PEO2kc0HzBdJSkLz0i5QzKp2iWReHos4yEyxZliCU7kHoAypT7n/GMF9Nl+Cp7xzoHsbMhLwTjNPiqmSsc/nRrBh7hniZJxiRZectmLYoG4U85l3aYF+ojSc2o7r1Uc42NHjxPyxWnE5wD52A2T3Jskoj+TE5gA/Zm07txuOwH6c3v+kt4nFrjoFpgJoI+oPAAzqC8a6Av4F3iJ3+EEMJAXWXxWuNFOAs7HK0BkHaI3Kk5eiqTHaUTaZHEZS1XIKlSa9YjgM+1AqQZxxJ7IZeqQBvCxREKAag30hXEvIJ+sEtDnqL4AfY7qK6V8TWMoTaSGWgKPmI7DoB6ReKgbCbVHR+N1EqQWLNKOh3ZyOBWgCPSLDH0p3FWE/lNBPltQ2V6AXAnAXfQFl1zwolqgBPQlMZ4LuClimeyOwQn2ZXdKAX3cE1gjiOHz/QEqGkf0hbojK5mJP0lEf4ZmMwH6M2TYy6DZBOhfBpOYDCGxwMW0QLWBPh5CDPSZtqKj5gAUEi0XcCGgFCDel/pURd197QgAnEo0XxwBE9x4TZnRtJm4oZAEywWrlFxmkVsMycxi/FEUb1DdlmlFWg4TIF88DnmICv+eOfwc0edRkcF9gIRoaSygBwnQ5xFNpTrFePS6q5IMKZWHRYpH9Rd0iCIXn0vySiIuh/w1ZUoDdonQF6E9ewOxhFtlZ72XUKT6oNCYAnEAcEkRrot5p12ia7E0rubfY63ZxVwa3ktiB1vL4aKPkjdTVNKCU6qcWjgEAPy4NwTo49iEoz8TM5sA/Zmw6uXRZgL0L495TEaRWOCiWaDaQJ+hggKsOrFPEkAl2Vb49TI8gITQZM0alV0rgIQdASTyqsg769sHFknCrCar6FTVOIVF89UVDObIvNbLERZ/FPoUciIuSgU4Krqp+feiusNke02yYaCPDuEY8JI1X18cAjkOtAfpB0D8mZjvyh3gYllShEsAv6j96Pq5Arjwmd4JURCMrxGP0hZNp1cM9107K2LreI+4Jq+JRMuEvnPRbrJLfCGJ1oOOhv9KRF+cPBWXV+BdAwimmBXVtODU4r7Tu2IlNSkB+meX10yScc99ASRA/9xtdqWckQD9K2Wmk3EmFqiSBaoN9IWPr1RmVKItusogP4TijY5GK5isZG9ERFMz2AGYSxF9gGwG+SrirhS8i8J/2hSaTsBRci5QFU9DFGjDIJkBDyrTqmQATjhUYD8G3oV/jwimls0Uuo3WGVfuiuo3tHpKI4gn0JZPFZOBOGJfrmvPCv4i7wnnAvL8Khm33H2YEtFXF5j6BVBSKIpfH++ClqH3CGBTOFX6X3Ec5L34a7rPq3eOgM7ya5+pb6e/tiKgxMYwO8ZYsmaltqzGGEUNqlTkTqg7Qhcr7l6x8k5R46lY/1ocA9x3McUmpoFh50onm89doO/57lfue33Ptw3m6c2uV7xgVpKMO7vm5lL3JgH6l3oGkusnFphjFpgJoK8jhqw2qewxRV4zFvOW4L8C/0UlHbwHeo1E/RWzn4/SEWpRkSl/aZ6+cN4Z1ivQzMCZATYq6aqqtlxtFwAfXHkN9BVc58q24C4jgsmEIiVnCadAAJD0XfH0Ff8ecU8cK4WypumiSvYF0GfrqAq8YoNS9F0dJpH9KZ9Imxqo6ysUzVR2ybfuLuiiR2I/0Q+SWgK6PFf8PbnW6T+v5Bwxw7ldp0SiqrxvlZ2j6jLE+nP6MWJupYBaua2qYxcNtSsYo3bIivD8TOeUxqi0nqRQGyg5ilsvi7PIypcYPy8NTaST9a4XsSSDa4dBOPoij3t2oD9bdfQZ6P/pN75jPPigZCLPoldSGXcWTcYs60oC9GfZhCTdSSww2y0wE0Af8UEN8rXijoYMUh12qlUYnheLaQl1p0SFkd9EIUfOm0pHKYeyWs9fg6gSltZ1eqXYlWjdC4cHUU4B8JK4CoDvkgmwz7/rREWAG0lC1PsSCAaCt8zRTyS5ckVhaO3rttVY1fjkLwH40nNoiSonRIN9pvSo/vOuRHEvQpj5GtXHtU9jcvvKSsU+8hXZkcHOCtRTAPfgwKiu6BoA7JiVovtTgHMcaCpqFVO0So3IzkAciJ7xnNi1z+ccde0z9bfoaJX198znCNDlKZqtdtHOV9H+p59HqVBbiugHav1OBfpKlSl+36m7Q6+9ouqT0toX2k5lHP3ZWhl3tgP9/bv2f96P/PdvffCOHQZZX0509Gf7t+nF6V8C9C+OnZOrJBa4bCwwE0BfNvqnavDHDSZAvvTieLlyAPjfIpgXJKplOiW6r2CslqUBIot5DgLfJZIvWBuSm5LYyuSgMKIIkXzQFZjDj35qJRL84ZMVemQGBTLwExbIBJ9eJdpq6kMxXB/BRQgY3IepWgqdOgpMR5wVblt1mjn++qU1+CWiWtz3UGo64vgIR18n7zLgQsEtTl5WtKSyJ365AyXJyRKZ1UorAPo2Fz0Ssc/kdSYL6PmZu1YqReJlDOwwqx2qqVtOitDDt42itCkHs0TqKUX4tSNfSUT/YgD9P3j00U90d/U80tXVueGzD3/2WxvXrfvJPffc0xGfuai7e0H/Y4/dNbZ791ffPHhg06wH+rsF6L/nwTt3kGN+eevHkoJZc/dOrF7PE6BfPVsmLSUWuCIsUG2gz6Cd8VHERZ80wAYUZvBvlqLVxSTUQKL4jmmRhViziyh6RI5hM5cdRavykU+RJaCd2w5DsiyLE2vDICDbsUU7Pw6ceQZLSaci4ynOg5YLBOCPoL4DUIM2TaJU5FGYHafC+CC5k6PksLSgOA5xOoPQbpB3EJIHOcLa+WQ0LaR0c0sJu3MlXPgbVsz5KN/VEGdFA3VxSfSOBCSHBPAHfkSRJdKcXDk4hAMCe6Jjwp22cKyyOz5AYS7QkmzH4flwCwWyTaN4HOwHG8tQJCKPv9E2XmgP13MLLlm2jIFtz84TKFIy13jfSaWoUCjweSnHId8P+FjTMjnXAAnISDjGcTinUHApnU7z+1BCwlqxLZt832MLYH5t26Z8LkeWbfPnvi9UKsexeTz4G22la2rI8zwKA7TvUID3maplMV3LU387ts3OXy6Xo3QqxW3A8cNYHMfhcfPfpkmpVIqymSzbA2PgayElG4XNoCgVhrz2ampreQy4vmNj3CigZnD/8eN6LtsHY8EPbMR/WyKv6rpiB9iKayeQwevZ9zyeF7GDRbl8nq+NecD49Gecb+L73E/YCf1Ev9CmH3gUhQFZmHPYsuCSYdpk4tqRQa7n8Th59jFXWK+BHM/rAlVyg5AVoXQCN/pjhBijFMU7W2XcWQP0T55s7f+3f7tz7LXXEqB/RXy7XZ6DTID+5TmvyagSC8yYBS4E6Gt6iUBniTQz0AcAVVFzSxWBCigiH8CAKewmg19Rs4FjANSEfy2yUDnWB2iFSo8pit9Q37FFjlOSbCPyAUYsi8EJQCKAJUCS0GBUbxiblx6LJTlJxLdFFxzuhyQWYhcgIMcgSgPoZ0YoP9JH7tgQpSKfbK6mG+fGSz+YFhFF5Blp8upbiea1U7ploRyo5D6lYq8t+QLcpbc+qjV9SSa6tOUhxwNQm+T5ARkAzaa4HQyiOcNA+NOI0tsK9LOyUEQMGBncWRaZli02wtE4F8AQNsQ4lIPAYFwBXe4JpEgjopStE3g1wQlKpeIk8HE4BwCQzxHgL8MsOXZybXwmFYxF4UjWjD4HayG+4aP7WaIyiQPJa0bZgJeEzmSYpk3tbGqKlExBnB6l29TTptpmyosUYYOjgk/hvJSfP93NWcwJUeOZssMEZwlkMdPifsAJ4TpvRVuygWS9KQfMgqPE9pO+C/1Ids20s4d50udoG0lyNxSeYu0Xk9Qlui+KT4o+hjXLzpTYWCplY/05rMEf8gVNMkKXncsE6M/Moxkc/f0qor/1o3fsNM3wy/d+4s4DM3O1pNW5ZIEE6M+l2Ur6mlhgFligekBfQAPAphX6ZIQ+mWFINqKhAPYK6CM6z+CBgb7owjtOinw/ooBBhNBoOAIuZWM5IgtEGyguPAARACmDUwWLbUTlGdwq9jxzk7WBBXVPBfrCWwbUl4g+Tg0oTURpcimaHCZ3uI+8sQGO8AvdBdHLkvPALYYRKwm5Ri259W0UzgfQXyyYEtFRgGrgNlxD1Q+QxN+pTojG91PVdESFRyLnBnlqzExFYnCNar9wrHyiwKXIK3BBI+xWhBxVjtgByuULMjc2IswA+xEFIcC9iuwLohfgHKnosIpaiyOFdhD9FhIHgCEXHg58AaSqP2jTtjC3yhFj2hRyH3ROgoBXDVgR0a5nyb4AACAASURBVIbDxqBd1RMAeBSQi12GkMecVrsR7DwI0i3uIuAdrDEv8BVwJt7FsIptqoRnnYCtxonIPvqh2+PIPpwc3tEQ5wOOVQo7RWq20CeuwRAosG+aHJUHUJedEIMCULmKNDFxPDFfHCkPQ74mrq13u/QmE9rk49SOFeyC6L92ZnQ76Az6wNF8dpjFGcG12fmLtYPfta+r1Zx4JySUXRmM1eJdDOwkiJ2woyUVpWWxsmthpchK1RLZNRSaDt+nRdJZEtGfkad4EeiH3ge2PnTnTtMI/2sC9GfE1HOu0QToz7kpSzqcWODSWuBCgL6OLjJOVBF9RModaHsEHhm+RxaAMAMfxM5VBJ3lKlUEkUxyamqo4IfkRiigZVFkp8i0UxQooA/AE7qu0DGYgpBixwGAWVNpuBJvIAmmpsr4Fb5/iQMvPPWpLwCZgOlBBgPnlBFRTeQSTQ6TN9xL3lg/R/htJOaykxJ7zKqaAHYYkWv+/+y9CbRdV3km+J3pjm9+epony5psybONSTzhEWyIyUpVTCCkOsEGdzshxEUSk0pVrwpZ1elUqmpVV/cKISs1UHQV2A4pEiAmSQHB2FjypHmWrOFpfPN4hzN2f/+/93tXQhADEnqyz4VnSe/de84+e5/77vf/+xtKCCvzkXUvFaBPIMfxKdB3pNut2Vemg2r4z9+7+rPjFV2AAEUFVgSwasupvjgE+JT+OkkDzakx1MeHgbChGgMGeRmIyq49wZx20tnBTwVEJjHpJuEM5YYdZqFASUde8bR27B1EYdM4Exm6ku8LaBeA6EDAKykepJvwQaqLduMN0Dc0Gum9Sxqx0m4EgAq9R2k6/LsAcAv2eecIsJ51UCqWWI5BKT+GwiXFR5KIZao9JilCvCYF2JpbYHcgeO3K4tLdDF63UGdoucrrlvRipQrNdOMNPWkWbOtrBYwnurMkuy3yp66Tfp8A2jxPdiO0oJJbmGMy1KaYhZOhLJEGdNauA1OeuQNjdl74XC1WdH54zaQecf75PCkSMhZVRijOeZQ5MDsClsLmB7KunDf+nEUT7zvP7CZEPL4boFDpRLG9G165HRFI/SHoZ+DcPxyY9ZOi7pzoP/nRo0ePbPi+HP3LkLqTpNFD933gXa+6TpwD/Uv7UTlnzp4D/TmzFPlA8hm4PGbgxwX69ioVt7CjT6AfIgtriGvTQCOkTFXt/TICNgVxlhMs2VW+DzGz9AJkpTLctnb4pap0R/mywAvA3mYmwJCI0UdE8CagmfQHBVXyMKFTpNMozG4F+vJiM2RadWrUVSKAhUA/RsEl0G8CU8OIZ4B+CJ/gn0DfJPlaCyDWFH4KhE4RYXU+sq5lCvSJFmeAviBf09HX7yuH6TyPlpRbtUTkfPF55OQrNUNpPhQTk1IUAc0pTAydwuipfnhJA27S0O4+UpRLRbS3tSFOlXZCYN5oNBScCvjPUCqVBNiz20suvxRLrot6vSH8cQJXAl4CSfK82cUmkLQ7CwSl5LwLIDadc64JueSVSkW62VpoZGjUGyBIVV68Am9+kSfO4yuNxRG+ezMMEUfknhMMewJyef5KuTxD9SHY5/Uoz994xBhATO68pXdxrOTGRzymaAWU7ON5PHcRpRI58grcybFvNJuGI28KUgOey5XKzK4G55DXTZ67cuuVHsNxkh8vGhID8jl/cn7Diedr5LqDQAotzqnl6PNaJiYnBcjbOeZ8cw5kDViYSlc+Qa1WRxTrsQT4G41CqVicoUaxQOT11Os1BJ7ay1qRerFUhmN3byS7IcXE+KjuFvH8XhGN2IFTbkPn/CXoWrgMfrkLYeohIvlN6D06R16qWRfykB21GF5Sr/0kgP7HP/4bv3j8xImPveWAfhY9dP8jd77mOOkn847+5fGZerFHmQP9iz3D+fHzGXiLzcAFA/ozHf0YftoQMWtjYgzp9JS41pBOwiJAqD3iGqP8crLwQ3aCKcIsFpBVqvC7uuFX2vTZwt13ERBDitjWBbwAtAlMMooZPQHRMwLUc4D+94pzBY6ZlF5SLYDU85FIBzNGIB39JpypYenox9LRb8AToJ8gIUXCcMINnoEnQL+EqLIAWfdyFHsWSefeOubosL8X6NsMAXtLGWa4xUlmn0Q7zEqXUeqLCG/TGB7HmzaR1CYwdqYfI6eOoJCFCLgDgQRLFvTh7nfdiUULF8APigIa0yTD4aPHsGnTJvT39wtAJii9/fbbsXbtWnR3d8tcEqQODAxgx44deP311wXQEoyvX78eN954I5YtWzaT7lur1XD06FE8//zzmJiYEMDa0dGBO+64Q45ZNmJVgtHTp05h0+bN2L9/v4Befu+WW27BNddcgwULFggQJ/CdnJzEnj178J3nnxfAz8eKFSvkuatXr55ZbwLogYEz+OY3v4XTp0/LMXm+2267DevWrUN7e7uMh9c4PDyM1157Ddu2bZspTK699lpcf/31cj18nghwazUcOnQI3/jGNzA9PS1FzsKFC/DOd/6UnFvANjUProuhwUH8/be/jSNHjsgxeQyee8OGDejr65sRCo+Pj2PHju145ZVXMTU1JcdctWoVbrzhBqy/6qoZzQS/z+v4u7/7O4yMjKDZbKBabcNNN90kc9TZ0WFoTpmM7aWXXpJ54nzxHuH63HDDDXJsEej6voh4Dxw6iBdffBGjw4NCUeL1XHPttXjHre9ElKhonrsP42OjeOE7z+PokTdQqzeEstPMXEReGR19S9Gz5Ap41W6EWYCYAvQc6F+UTwRL3UlyoH9R5vdyPmgO9C/n1cvHns/AJZiBCwX0LQfecyIEaR3x1CjqY0OIJybgJ0oxmQX6KtYl4Kf4thlFSPwCwqCApFRGqa8Pfls7PL8E1wsQuIER9zqgFjJKgJiiXSdA5pJDrbxwo3/VYJ9zAn4siUelizallxQKBym54gL0EwRuijJB/SQ7+icRj59RoM9dCgJ9CfFSr37ZwcicGaAfVhYAbxrot6bPWuITbwDDQzfEcNExKDF+hj8uHGrSdgzQj6ZGMH6mH2Onj6KQNRGkIUoesPqK5fi5n30YC+bPFx2E1QkcOdqPv37ur3HgwEEBmHR0ef/DP4trrr0GPT3d0hUmkB0cGMDLL7+Mb37rW9KJLxQD3HjDjbjzrrtwxRVXIApJE4F01I8eOYY//9KzGBoaFhDe1zcPP/MzD2PdurWyY8BjFgoBTp06g7/927/Bli1bZLeAAPO+e+/FO269FYsXLxZ3H55nanIK27Zvx5e//GUB0JyXtWvX4d5778X69etmBL1JEmNwYAjP/vkzOHr0mByTuwjve9/7cM01G9HR0SkAtlgqYHRkDN/+9t/jhRdfFJDMuf3pn75NgPnKlStkx4NAn9ezb98+PPPMMzKOKA6xbNlyvPvd7xYgzU43u+qk3IyMjOEv//LL2Lt3rwB4jue9D70PN99ysxQudILi9UxOTulcfvMbGB0dE6C/ceNGKYauu/46s3Ohzj6nTp3Cn//5szh16jRq09Po7OrEu951D2699R3o7OyUY5IKx24+CwIWL6Ojo3I973jHraZoW4OwGckuAN9fu/bswdefew5nTh5HkkRYuWI5fuqnfhp333MPGs14RuQ+NTGOr37lr7Br1w6MT0zCLZQROQU0vRI65q9A95JVyIrtSN0SYvfyA/qnvvCFu6a2bv3ty8VeMwf6l+BDcY6fMgf6c3yB8uHlMzDXZuDHAfrnc90JEKGQ1hBPjaAxMoBoYgIFEOhTdEl6A60zI3Gr8Uh7yVyERO9BCU3HQ1woonflSlS7elGpdqJSaUepVBFAGsYZxidrGBqdQCMh5aaAhF1FE2BFKg/5+aaXbgC/Dbs6O3CL/H124iXXlhx2EYNqR7/Mjr4B+sn4aRTT5izQpyh4xpdeqQoixgXFuPOBbqXuCJXJuPmIU4l1GtL2/Ewq6ayPj02qtcm1eqfYAkaoFpaixCImjRGAHf0Q4cQQJgb6MTV4XIC+nzRR8oGlC/twy003oFqtqi+P0OldTExNY8vWLTh9ekB3N9wMN930DixZslgoLNRGOE4m1B12qnfu2oE40oJg5cqVWLduPXp7uxCGFOOq48742ARe2vRdAbT8Znd3J66//kbMm9cj45aCIvBQrzWxc+d2OW4UJdzowIarN0rh0NHRLsf0fFf0AydOnMSrr75szpNh0cJFuPrqDViwsE92JpQ7TypSiE2bX8LQ4JAAZV7DDdffiMVLFhn7zlSOGYWxAPL9+/eh2VR7SBYP7NJ393QjjujkpDSjoYEhbHr5JTTqoYD33t5eXHvtdZi/YN5s1JoDGduWLa8JKG80mkjTGNdddwOuuGKF7CbEdJBySJtKcfToEezesxv1adKXtHjgXC5ZshBRRGqTuhJNTdWwafN3MTE2Kdac1WpF5mj5imUoFkszQJ+Xzx2Xw4cPC+gnzWv1lWvkeub1zZPrFQGx4+DU6TPYvnUrxkeHhELXN2+ePG/tunUIQ2pnVFdBys7Lm19C/7GjqJHi5ZfQyAoIvTLaF65E99IrEXsVwCsiuUyB/uSWLU8d3Ltnw+Xgo58D/bn2iXnpx5MD/Uu/BvkI8hm4rGbgXz2z6f5TI2NPbNqx92HX8VzGP9FOj91fEY+2/FZhl1zoKmdlrhprRGNjSc54KZlCOjWMxuggkmkCfYoTCQrpC042vgJ93/DbxUozKKOZOii0deKG227D4sUr0N3Zh7ZqJ8ptHUgCD6PTNew7fAzb9uzH8Pi0iAKlq++peFfIQEYLoDz2ljCtc1JkpatPsaJw9JW6k2YJCuzoE9hPDiMhdWfsNMopO/oRMieV5yXC09ckXTdlR9+47rTNR9azWIE+JQnWfYXnFitQA+tbBL1Kb9Zx2gRTa7UpQkeGZNkkXsNpF/Eqx+ok4gjUGB/C2OljmBo6ju6ii6KboOjJSiJs1NW/XhaOXWhPxMyazGuLBxXf8nnqdS8lhuwCqJhWfdTV7EYdWyS/QGoT497j+SiSeiU079QIZa3FJgSAk4ZSqbRJwSBnoFDboxuNFdZS+Mp/x/D9wLjO8HzqvCQurAn/TdGqY8aaCfil1lWEwaIvYNE2K9bVMVFjUJCdCntucXMyWgVejz03r5nn17HZgkL14/o841rDe5j6kUA9/tVKVMfL3SGdhwxR1JTjWcqPFj6xipL5bojoq0/hL3c4VDOgP6dLkmoY+P1Gw+ggDPUtKFCUbEXWjplX1Teol79acnK9PT/QhOckgi88fRUQh3weE51nbDz1fVAuFYTuFWYexpopJiIPlb7l6F66Bk6xTaw2SZ+bK2LcN8vRZ0c/B/qX1UdUPthzZiAH+vktkc9APgM/1AwQ6J8eGnli0879Dzuu7xLki72lAUsiZzXAdEY+KiCR9BFy79mhN/71tFfMIpQzcvRH0Rgj0J+C57CbT7AZIWW33FFXD0IuV/W5GggFD32Ll+HnPvRPsGrVWlSLVTipctMj38XQVA3b9h3Cd1/fjqGJOhK/pF19koAI1q3toRGsCra1vvo2japFBEsSDz1axD1EDFhiBBTjpiFccd05LUC/mFGMOxsQpOBG02mFupMATbeEqNonQL8kYlwF0urP35IdYAOuzlklgnwNzbJmjoaIRP9949yjVZYgNJnzgpdJmFdzfBCTA8fQGDmFeVWm8obiyMNigN1b2QkQASfEGYdgX7zzDfBXUa5NQ82EZnOWtSMtRwsFEbGqF75ao3KoCsBtSBeH1+KrTxEu7R5tgSIOO9YjXt2HrMOOtfG0vv7WvlFKKs86ASno1pAvBj7R/17HLYJd+tJbb31jwWpdfoQCZTzjxcXIBHgZp045Zut5rCBZ580EWYlFpp5blsEUFme5+ZjrtU49aoGphYHmFqjDjRQZJkuCz7W5ENbTnsUQj2902LLDYf3zbTaBailmk6DF3pOK7RarVAk/EztMB4Hv6T1hihUpcoz/pmYazLpU2WwCCm4jt4jR0IHftQjtC1fBq3Spm9QPAfRf/OzvPuLwjX+RHjnQv0gTmx92zs1ADvTn3JLkA8pnYG7PwB8+88L9J4fGn3hpx4GHMy9wU+NNLxaVAuiVXW9zpyzY4BY/kiY6/RRd5QIqBeXRB+wEOwkmh8/gdP8baIyPCm1HPuMd6Z+L0aa4DbLTnWonktaYFAXOX7ICv/joE1iz7ipUCwHSZihuOxTBDk818freN/CtV7bh9GQDKLZLNz4WjKw+5Upv0U6z4GJ1F28B0Np5td1s68nDwgWZuu4U0hDp9BiaowNojJxByUnggz76HP/sK6R7LGAfaEpgVh/QtRhBZx888V9XX3UBbBQMSxGlD/unjtF+x/i6t9wyjonDsiFTIjoWIbN27Lk6zYlB1AaOIR49gZ6qp4FlBPhG8KwGQBp2ZIG3lBE2NMoEXNkgL2t3KTabxh1H7DiNc05r8JTYSxqPePF6N0WhPb6uiTq9WGBvnycCUPNza3VpQ6P03pu1v7R/l9lvCcyyIWTW8UaAvk1kbgmYap1ze922aNHTzFplCkg3x7DA2zoK2XPPfN+slQLy2eux/qQzwV52N0zcnazz1Ox9IHNu5rJ1/mdAe0uImZ7KHMeGbNlrts5DIt5WZyGx8qQehsWQsTOdUYWw2DP5CHojzt6hvHdFEO8VMRYCbuciVBdeCVeAvgZpvdmOfg70f7jPgRkxbho9dO8jd77mubnrzg83g2/dZ+dA/627tvmV5TNwUWbAAv3NOw48HPsFl/xzftj7BOWynU8oqdmrAhckmIcAUB1f1i7swOqFPehrr8IzQUUsAo4eOYQdW17DyOnjaq8pNpFK5ZDAJGs9CRjP7wRRkqJ93kLc+/AjWLlqNboqJRRJT2EHNnMwVouw/dAJfGfHfpyeCoFiFQnTOmmLKPxzC+Jn0LPh6VtPeXXt4Y6FeurbdFSS9QmMtaPP7n1cn0BjfBi10SHJBRAlAMGzSaBVsa+mk/KsoVtEUu2D07kIbrUHhVJR5ovWhhboi4e9AaK2cDp7UVvhvx5XHPNN51eCxwgIJT+MPP1EdkbC8UE0Bg8jGTmOnrKCuRmdgnmtFhotQNQWHC3g3ALec2+0s/zcDWC1LkczwH5mJ+Ki3Kb5Qd/kDLTqZs5eT0NrMqBfUm7NTehJQWhSi20RYbr98l3Xw1iYwe1agurCNYAAfaX4zRWg/2uf+MSHjx878bFjx45e/dijj/7eVVet+8rdd999pHXaspMn511u1J1YArNyH/03efu/LZ6WA/23xTLnF5nPwIWbAQL9U4PjT2zaeeDhSIA+O+IpfIfptuxzE+hbZxu2hpW2w+52m5/gwXdegxvXLMPi7nYEBNwAavU6tm3fhm9983/i6IG9QonRX07Ks9ZOqm790xmftIWir7aZTqULHcvWoqN7Phb2dWNhdzs6KiWSiTDdSHBkYAK7jw9jNMwQW5qRo+mopC5IYqu0K+0ZhWRguvEk1CjIl+JFxLsaPkWQL5aVBNFZhCSsIaxNIpyeRBI3NelXvOv1WBJYZZNaSUpyCnDa++B3LEBW6tDwJwkpUv47tzB0N+R7DT9nVtPSi2yX2BYvpuNugT7HKOVWxgLERTQxgMbAYaTDR9Fbtjsa1m9f6S4C9HndUmTNFhTnAsPz3VnfD+i3Ask3c5wLd9fmR7Jzb9emdefB0oZm1433gLJmWBBLwSflt+ovfCke7W6VisX1XaM7HTyOAP3uJagsXIus0p0D/Yt8C56djEug7/7mfR9+5+6LfNr88JfBDORA/zJYpHyI+QzMpRk4G+gXFejzw5+cetJOBOQrDUVgqlACEmRJU2wnP/ie23DDmmWY31YRoB+QOu1keO311/BXf/ll7Nu1XQSQnhcor5q/pUzSKVvTwj8n+OSXX0JW7QV6lgOlTglGKhU8geY+uc2Zi1rsYipygaCISAShHKdSVWLyxl1fArWoAKBQVoOz1MOfoCZxM6XQ0IMfvjioKKzhMdRtBhR7JiHSOEQShSAN2nbJCZTUq0cf9k/qBFJqBvyK+PITlM8kqpouqVhkmmAxAWpK056B/q3EnlnhsyZ0WWqJJMFeAKD/ZoC5Hf9MRoG9jrl0A7+Nx9J6f32/adB1tuXlWxvon+g//tGjR45ueOyxx95yHf00SX/rPb98+6638e2eX/o5nzn5hOQzkM9APgNvagb+6Esv3Xfi9MivakdfgT5t+khVEbFjC9AnJYcWfAqGmwjiGj783jtxw+qlmN9WRslxUSrR2x7Y/Mpm8QLfs2unpH+6rnH2oIDT0F6UmEKOvi+AOsxcJKVueH2rpbNP95FC4AnIJ6KOMwe1CKhFLvxiWWwPySJ2XPKbdWeAVJ6MTjxw4aXeeYE+dxII3R3J220l/CifX1K6RGBsuf2WuKTA3rL/WydYw7F84+svub+W8n5WQdBKzjmbqGPPMUsJ0heyYFB95YXs6J9ljdpCuzlfASA8+BaOub3u83X639RNlz/pgs1A69rwoOrQY1QfM+s2ey9ewo7+zzvyi+PiPEjdIdA/cuTo1R997LFP/yDqzuXko2+pO6mX/tZ7PpQD/Ytz91xeR807+pfXeuWjzWfgks/AHz390n0nh0afeGnnvvdHfsmNCRSEox8Lok0zdvMNR5+ccPLlXVJdQhSSOj747p/GjauXYkFHFRXPQ7FUBNv6m155GU8/87QCfT9QO0Tp3GcSNiS/rMTTL0Pg+8I3j4ity13ovfJGVHtorVlBe7mESrWCOMswHSU4MzKN44PjCDMfSUZZL11QMvi+Oo5IZ51puRk97vVaLN2GFyQJuAKEFOxboC+YWsk2CmoNZYHXK84uam+vlCPDnrcsel1EpThIIUBnEwP0Vd/IF5tdAONuYqjSLT0a2dvQ1xlKkBYPKqK9FED/fPz7c7v8IiA1FI9LfjO/zQZwllDY3knG4ciuic0asHfvWxXoq+tO/8f+IaA/8PTTd46//vpTl0tgVg7032Zv6jdxuTnQfxOTlD8ln4F8BmZnQIH+8BMv7dz//sgvu7HxTadzjnYLZ6k7Si1ht5sONBEjovCP7rkFNxmOfoX+44UC3HIJL732Gr749NPYu2MbAgbxGH91sfmjl7lgX+PqggxF8lHgoNI9H9fd9gAWLluBvq42dLeV0NHRJt38oakQO944iZd3HsRQLQSt/1gAsAtfkJClVGk5BPriNW749+ToW8vBGaCvP7fuLtbGUAGSCa8yoKnVC0f5/bZQ0D/V04Tdf36xQKKdKO0rzTyTWtTiADMD0IS6o9fNa9AjGT8UgntJ4GVBQ4vGC9/RPxcotnborSONfc65nWJrZWq//2ZoJPn77sLPwPcX36ozjy1C5wBH/6J29AXoH+//2JGjP7ijnwP9C38P5kf8yc5ADvR/svOdny2fgct+BlqBftgC9MnRZ2fZUnfEM558eAkrSuC7Mdq9GD971024ad0yLO3pRMUvoFAsIHI9fPfll/H0009jD4G+r51uAtpAuPqu+LkT5DJIKGNoTxIK6F60/Ap88NFfw6rVV6LkpkBjUvj3cAMMTIZ4ee8RfOPVXTg9HQPFsuneAwVy+GNSeayrjibhanfcSgs5Bt2d4INC3FaLRcssaAWtmfids3iwjj6GFqF7BTO7AjYJQES9FOwK0DfdeUMDkhkwNpPWv9yGasl4jJe+PM9w+Vm0iMXhRQb659JwGHDFL2t/SXoVv2YDp3Tn481w/S/7N8kcvQDrzW/XgMUX18xaqHKtuGatdrNv6Y5+DvTn6J2aD+tCzkAO9C/kbObHymfgbTAD5wX6TiYhV7S+V9oOue7W0Z02mSTIRKigIUD/+tVLsLirXYB+uVyG4/t4+dVX8ewzT2P3ji0midPYcxpbvzBKpUvv+AUEgYc0rEua56LlK/FLj/86Vq26Am1BBi+cgpdE8BwfZ8Ya2LzvGL6xdT+OT4aIg1mgH6idjyTJWr96odoQbFugL048pttvWPriny+PWcFi679ZjqiDj7qR2IcUC/b7mg87I66VPj/tRE0MmPiUG3byrH+5tSzVZxnOjwnNsloAAmkF+RdTjNvqIU/wyGTVMAzlTwsaCRiLxSIKhdl02byLf2l/QbTSqLhOdt1s8WqLs0KBKcOaCJwD/Zy6c2nv2vzsP+4M5ED/x53B/PX5DLzNZuB8QJ+uOSTsKK3F8N3Fn4b/0tArN2uilNbx8w/8FK6/Ujn6ZT9AtVyWru8rr7yCLz37NHZtf12DeozDDkE4bf3IxycBKHV9eAQhaVPEtR3zFuLu9/4c+vr60NdRQlfJRcV3EMDH4EQD2w6fwab9/TgxFSH0iiJ+ZRGiPHwO2SSFikWgAnjx8DcJqnI91iuHXXKLsY1dpXbdLabXRFO7GzHrsaM3ifLv9acpzyc++fpiJfioGxBpQ5bGI6FVstXgi72oFggG7NvxGkGAfNcGl5lAp4vhumM78/yTHeFGoyFfmpirQlzuwpRKJfki2D/XVeht9raZE5crqbctAJ/FWesujCbxeqhWKygWCznQP3ly3uVE3dm5bdfH0jR+8N5H7ngt8PGb9+Ri3DnxvrvUg8iB/qVegfz8+QxcZjNwLtCPyJ8X40kD9MWGksJWNpsZ0KRAn6m4xbSGD733Ltywejn62isouC7aKxWxf3xl82b8xbPs6G9tAfk0qffE/pIglw4/dNiX/F03FU99t9yJxWuuQ7FSRV93OxZ0VdFRKiBwfIzXYhwbnsLBwSmMNFPExuVGQDSdchTKGN78LHhupe4oE15KAgGwnuuZZrr60s+IaO1vUzoNnZVuZSS5rAakPW8MMgXoqwmnyFONL78k1Bq3ImHyM8GXz/CKcu0iHLagXw5liUXcVTFOPLQNNcmpFwroa0Fz9kcGQSPBYr1eF6BvhbaWj2+BPv9kt1hGawqBnMLzk3/jcw3YxbeFWbPZnKGitVKx2tvbUKmUxV9KA6mtj76+DwIRiqv9rLx/LqiPLsDWowAAIABJREFU/nTNTRp//d3P/oufv5gz9KNx9JPffv8/+2d/4jzyiP3lcTGH+EMdmz76BPpJFj/0wCN3vOp5OdD/oSbwLfzkHOi/hRc3v7R8Bi7GDPzR09+57+TQyBMv7Tz0fnL0zw/0Sd2h62YkgJycHicNUUwb+Pl3/zSuW7MC89qr8DOgs1pFwQVee3kTvvTsM9i7Z5cAyjiDdLIJTsQmkgm5ArbZDSeoTRHBRVhoh9+7EkG1mxlTcLMYvuPAE8qPjxBFNJwiEieA63vS8dZArlTccbSrrgFfTkaffKXusOOfOfy5IwWGFcG6sgOgAFu/lHJjHyqyJfZRvn1rIqw02yX5lvaeJmeA56KQudkE0ki9+MMQQUEtP5ky6vpFeKUqGgmv3Qf8oopuqVswSbt0NhJbURYf7KxfQKBPd9HWTj27vpayY0EjAaQF7/wZv9jJt2CfNB5r95lTeC7GO/MfPibn3wJ9Fmcs0lpF07ZAI8jnF92tWNjy3lfdB0PmIIFZ1JaQxkaq2NsF6Mdp/NTDr239jEMu4hx75EB/ji3IHBpODvTn0GLkQ8ln4HKYge8B+hI2BfhC0CewZUefoVUOivxRGiNOQmRpiIob4x89cBuuX7sSnaUC6lM1EdaWCx5279iGr3/tqzj8xkEBGEyhjVP186YDCLv4ynKh7SYFrDESN0Ba7oHfdyXSQpvYapaKgVpTsuuNAPXYwSR1u44nIIW0HJYMjkOgQgCjBYHqCnQnQmk9BPpqr0mwP+N2IxaclpQzC/Zn104BvozVdvCl8DDlgaG3MCis7AMFxIjrU8iiOqYmRlGfnkKWUMDMjYwC4AfwChV0zVsEr9wmzkGNGAhT0ixkH0XmR8E17Ux1fBeSo+96syJk2/ltpe2cCxotkA+CQIC+5epLeZR39C/Z21wK6DgGO/l2zTgY65Qk95zrolwuyZdw9llkkz72VgP6v/Ebv3j82D9sr3nqC1+4y/roz2Wg/99/97nbt2/f+bEE8YN5R/+SvcXm5IlzoD8nlyUfVD4Dc3cGZoH+wfeHfsWNzgv0XY2XMt3zJImQZRGqQYb33nEzrl+3CvM6OxA1YwH6aRJi544t+Obffh2HD+43HH0ewRWueiavJ3g39BGhx8TSjXfb+rBg3c0I2nrQ29uD7q52+Ow4uwHqYYaTw5M4cmoY05E6wogtpcOOOjvxCmCSjF1Lcz6hHBnXHe4iGEtLtcSchfitMlspQloeOlYN95rp6JvoLAuCS16KKxd2Y82SXrQHGQZPHcfOba/jRP8xUQWEUQh4Adq7erH0itXYeOOt8ModOD0yjsPHz+DU4ChRmRREci5qGgiiTWDWhXTdIdA/XwjWudQdCxotYGRHnyCfXzl159K/p3mf8D3ATv65ugq7dlynSkWLMwH6pMxxd+1coA8Wo5cvdeeHCcya3LLlqYN792yYy0D/87/z1Tt279z70RjhQw88cucrOXXn0r/f5soIcqA/V1YiH0c+A5fJDMwC/QMG6DPc6tyOPjvjmXjBC1VGSDcxim6Cm9evxLoVizGvswv05SEpJgxrOLBvJ17Z9CJOHHlDuulCv6Eol+A+YQffdMkJn7ME7NcTgFR6F+PWB34OfYuWoKe7Cx3VsiTrJo6P4akmdh0+gVd2HcLIdB1RQhoRQIYLqT+a5Ksg37rizJpiqjRXiDmGmy59fRuEZTv0rQDfcPNb6ToK7Fv2AIzFZMVLcMvaZfjpjSvR1x7g8IG9eP6bf4f9e3ZL95/WnxQf9y5cjKuvvxm33fMeOMV2HDp+Gtv2HMShI8eF2iQcf4ooyYHnbgd3Qsjrv4D2miwibIDS2QVNJlQQdogJHC31g4CSIJFAn1/s7FubzZy2c+ne6LZzb7v6XDcrxm0tzkoluiUFQtvx5J76fkDf3NuXIUf/rQb0v/A7X79j284dtqOfA/1L9zabc2fOgf6cW5J8QPkMzO0ZeDNAXyR8BLhJAt8XVI2UwVBRDT1lF92VAsqFApB68DwXgRthbPgUjh85gNrYEDzyywmxhQus4VWkELj0iGfXOkkQUIybZJi3ZCV+6X/7LVy57goUfR9pMxQ/eoZGnR6bxsu7D+HvX9+NwammcPpd4R07cBNjBUnKjkv6jv11qIJWy7u3RYDl7gsdx+hqpRCY+S1qXiWY2HTZSfkRqorx0rcJuq6Lqp/i+isW4KYr5qPqNHCy/zBef3mT7GhwB4NAK8ocVLvmYfnq9dh4y+3wKp04MTyBg0dPof/0EBw30CLEjkEcitiBvdBA/2whbqvrDjvEBIvWXtNShqxVo/3Tuu7kQP/Svr9tV7/VWtO6JbEYY1EWBMw/IB/f5bvjLKDPwn1WjJsD/Uu7mrNnz4H+XFmJuTeOHOjPvTXJR5TPwJyeAXXdGXripZ37ztvRR0ZooB19ikKlJU9aCQ250xCFuI6A/jEprRnJ5k/hZzXE08Oojw8AzWn4DNgSgK9AX/KjxN3DU/FsmoL1QxQn6Fm4HB9+/EmsXrsaJZ6jMSV6AdJfzozXsHnfUXxj6z6cqcdowofjFeBT4JrEyKIIrkNAw64+8TmpL+zkW/caInrtlKtA1zqN6BLJs0y3f6Y8EKBPVbCCfQX69vnqusPvV70MC6su5hUiROODCOsTGD59AhOjw6Jr4BkbSQqv1Ia2ngVom7cEbqUTDQSYCoFalMArlOG4voSJMVOAukgWQzKWC2ivyX2Pc5NueUWtSbkE+xbE2+fyz9Yk3FYf99x15yf/NreBWXLvZtnMDoz9N9eEQJ/7WLaYk7et3v3q/nSW687lC/TfrOsOOfqXA3VHgP6uHR+L0+ihd3/gzpdz6s5P/v01V8+YA/25ujL5uPIZmKMz8G+eeeH+k4MjT3x35/6HZzj6jqHuSFKTAn2XgVmugziJEUtYLP+dwo/q8MX1hvxyX3z2S+kU0ukh1MdOI5wahZeECNg55GsMWI7jVHjC4oPvuEJviZIMpc4+vOOe92Le/AXo7aigu+yjErjwXQfjtQg7+wfx0oHjGGikaJDq4vCcbkshMRtsRTcfgn11zlEQY330NdeWPvc2MEttB2fNLRX0z+pvLdDXzQ0Ftib51nFR9jJcs2oxbli9BJ0F4FT/EWx64e9xaP9ueFmKoFhAmGTIvCKCtm5UehYiDioIvQpCp4CQWQBeQexHWU9RiKshR0Rms172F8Je81ygf3Y68OxuxVkOQ5buNFPs6JjsIwf6P/k3uC3+LLC3xZr9t9jHep6K30WnYhKXZ+w1eX+lb4mO/lsO6P+Lr9+xbdv2x+M0fpBA33H8T9734Xfu/snfZfkZ59oM5EB/rq1IPp58Bub4DAjQHxp94rs79inQ92itk0kXnV16An1+UdpKoB8S6BMy+ATfgBc34KZ0vXHhuEW4aYRyMolsegiN0TNoTA4L0GcBwOf7wkxh95F2mGzq02lGrSnJYUelG32rroNXqWJedyd628soehQCO2gmDk6ON3FoaBqTqSPgmFiTfUly/Nn7tp14PYs+1EdfHXWkiykdfc0JIJvfht9akC9AyYh2Z3v9syR+noXzISwbQf0K9K9bsxy3XH2lBH0dO7gX3/7G3+LAnh0IOE/0PE8ypH4BfrULlZ5FiIMqIgJ9l0Cf8xfIsXh8gjS11xQPT2SphlZdCKBvY3otOD+XftP6ffv3c5/7/V4zx2/3t9zwWgssC/yt0NoWajPWsca6Ve0zufemQJ/2mrSE1edpoWzk6zM7AWNhBrd7CSoL1yKrdOvrSS2TgGh9p3kpd/7M+8TJxBrXS+aWj/7l0tH/b7/7tTt37tjzsTgNH7r/kTtedt3gn+ZA/y339v2RLigH+j/StOUvymfg7TsDAvSHR371u9v3/wx99GPXF5BLoO9StWfsNcWjJmOoFZCK+bYnLB4vaSIjzYNdf68IJ2qiFE/CqQ2jOTaIsDYGX9JhY6GwkC7juwaOy28sctDZcUyQeAUk5W54vasQBWWUK2WUCp5oA5yUdKECmlmAqdRH5hEUi4WPJtBK154WmjYQS7YdTBeTo1N7TU2wNettgc9MRWC62TNt6lY/fV6/DdWiTEE9e8T6Ey6KboYVfZ1YuaALbQUHA/1vCMin+w4hFTuqBPpOoYxS5zyh7jjVLjRQQi1xUE8pwg3E94Tmo9p9NV1YAn+yply6rMwGafGYLMuiiUE0Bg4jHT6K3rIr02If1EMI4DP+6ZL0a3z0Zy6z9QWShny2ReP3e3fkXfxL+3vjXJA/C+yVyjNL7bG2tgTfBOZMY+b7nLtwpNqJB8+bct0pL1wrxbiU1Qboc+fs/EA/gpfUJDDrxT/55484EvN8cR7a0T/+0SNHj2z46GOPffqqq9Z95e677z7Serbs5Ml5lxXQ37778Rjxg/d/4M6XXXg50L84t85ld9Qc6F92S5YPOJ+BSzsD//rZFx84OTTyqy/t2Pe+yC+7dLdhZ09SWaVdp0mzAvRFFKtAPxMryESEtgJIHQ+eX0DWrKOCJtLpEUwNnUJtYhQFduTdTDr/SEIJ3dLPfBOYZTz1ee6k1Ilg/ir47b2a4MndAvbf6VdPL323qF8g3YfUmURSaEnDEXd+Js0a1x2GYUnYle3mm+6jdutnM2j1Od//oV7z2vCkcFhAjTQ+OX51+yHQX9RZwcLOMoK0iTP9b2D4VD8mRweRNGuyG8IOqF9uR/eCpVix7lp47fMwUk9xanRSXIQyJ5CsAdkwoaVoHElBoXkG6oku4I0yCakxEinIoomhs4B+K9JXV6EUHndcCOXIC/L0ODO8bXr18zyygzMbCiZ1jNndOHd2bDEw8/0WGs+Pc0cTiMp9cdaOyo9zxDfzWr0beL/Ye+PNvOpHeo4VclvNtUzkj45/W3UVFti37r7MiqZVq3J+oE8XLJMZRfAv720b/KwalPEwA7qXoLxoLZyyBfqkt7F45pOV3iflr4TgcZctghf/5IB+//HjHz36g4D+vpPzTv3lF+6a3LHlqYN75ra9pnT0t+9+PEL00H0fuGezD+RA/0d6w731XpQD/bfemuZXlM/ARZ2Bf/3spgeODw7/2qZd+95LSWzq0rWGjjiO0Gsor1XgTGCrfwoskc/zFJ4hsavPvAsnjRGkDWThNJrTE2jWpwDxySc73lBl2D203HjD+VafzAAoVuBWeyQ5lsJUBV6mKJAOYoAEgYBUD7F0y6UQMFaUs9aX2sUnlYBFgfDttQWvPXMJzlKwb4E+f0yworsXs8QfhnVZOo3lCvGoLHT4xU572QNuvOpKvHPjWnSXPRw7uBubn/8mDuzajrhRk0KH4+iZvwhX3XAzbr/vfdLR33dsAK/uOoh9h/uBoCSaBc66jIVjTYTQpB15ipfNfMt8MlE4jdAcO4PG4BvIRvvRXdJZ9vxA1isMG/K8gMWBdHkTZL6HhOFlUrzpF9ebVRx/LstLUbNoFFjcscqwlAz9MzbCbD5HaEymiGBBZo/JuTd1it4/FHHLqzOkSYokiSWAS84puxd6HCmeZBBaYFKYTFGpDYiSZ4lPq2E2ZamEjakdaAbfD8QmlA+OT4Av7x0jnOYgeExahUoBmXKfKhPhM4XcvF4+lw5DIQXeFHu7fD8kIva2GyCqbVDrURZdtFCluw2fR248QTYfYgMr4VWqR4niyNDVdFOKx2YhyNfp7guBthZcsgPjOCiVC2g2mnJMfiUmjVmZXVq08fVBUFAtCsdmr938BuHcxlEo95LjBZLSnCYxuI/EXTE5RurA5zF4O5Bel8aiFRkPgaR9MQoLViPonK+W+5LzkCEx4dIuqTt2b4B0NYRw41rNi5t//d0/+RcXtaP/iU88+aGjx/o/9lYD+iGih+7/wL2bfWQ50L+on4SXz8FzoH/5rFU+0nwG5sQM/MGzmx44OTjya5t37X8vEQa34wmKCAbo/kJnnFm+u/lEN2BNxaitqbIEpwT/sXTuk7iJJIoEBAmhxuAz7RYq+FERr3LrLQAh4CUQUXBLSK20AuUEk+1P3UAGPyX3nx1H9vNZACjHWP9HcoF+hwSXRNxrdHwCamSzQgsXAe+8VOHs8097DIJEDRgyTpoKnoT6QleaBKAjkOeg4ju46oqluObKZegqujh19CBeefF5HNm/G34awfcI5DJ09M7DFVdtxPW33omgYx6OnhnDroP9eOPkgAB9Xp+AeTNfHsckBQmvUR14CIo5chYP1D9E42fQGFCg31VioaAiZ4JSgmaXYE2ci5RCRI2FqAwsEEwzpAJSPfFaF8Aq4JUzrx1dhnnx7wSTXA2/ECCMY/mZ7DqY3QDx1ydAJejOuDPhC2i2IFsLRlMsslghaGWuglwPhd8EmLa7rHxxKR4k0VWBL8E010WPKxZO8ANfd1zkXtJCggCac8AHCxtbrEoBI8UE152CbIJrvRd15rUw0B0lUV7LdVrQ3UrwEkoVx2OpVrI8vC+sqFnqJw1C486J6ZbPVEAyv0oB07G3uqty50WuBsVCAWHUnCnCZF1lfXV9OB8UynP95O4naI8TuJ7OqdY6ro6Nsy0WtBTqJvCSSN4TMtf8nik0xFGKa+07GG1kSDuXorRoHfz2ecikeNGE61mgb84t9D6+12Lp6HtJ46+/+5mfLNC/7rpr/uq222472vpLNrsMO/pNA/QzZP/0oVyMOyc+My/1IHKgf6lXID9/PgOX2Qz8/rObHjgzMvqrm3fsf5/rCILSZh20m25pMAQOShhRKGShmlItzPdEnKqiWEbyCHqWzvGsRJaVgUOKhAU4LUBfYYUCLBYYanepRYE4hwj9RQEKzxNkkXSppVtLk08LegygZ8HB1zOOi7QgdvDpgCM0BdJuDNCX8ZkO5cz1kPZj0nCFTiNViRHySidZu/kC9F2IYLi7WkJ3tYgSYkyODuD4GwcxMTyAcuAgkE5uDL9URnvvfPQuXo5yZx8mwwxDE3WMNyKiVcTUIii2VPBraEP00o9Sz4xJdyuYVMxiJ544g+aZN5CMHEVPpSD7HILDHFc64WnUFGckFgbSqeU5jOhSZQ4p4ihG4AfSvWU3nH9n13gmFZhUImSIaGMKoFgqotFsGhDsivUqiz6GmwmwjmIREPN4BKsCklkEmP0ZdvdZFEgXWwpBdt91F0E65awdBKCnSmNi0WHWmt1vuU/TVDvbUpiqFSmPzzF67M6budMICK6V3r+yCyEddCYxaHFnH6ph0M5+RAG0FBQ6ar5GbgOz22M2V3R3iR71UpEpLY27FALSZVdDy0vdCdN/E5Bzblmo8PwsduT4BrxL2SHP0WMJBUd2wpTGJZciAWsq0pYCLeHuhFqn8jxhI4Rf0AKI/9ECiW9JRt7ZK8/gxqEUxlqJ++qzL7sXDgI6P2UphusJ3J4VqCzdgLTYaYLztKg6q6NPqp/ZLVMxLqk7zefe85nffeRfOvIuuyiPlo7+1Y89+uin16+/9iv33vvWAPr3feDezciB/kW5by7Hg+ZA/3JctXzM+Qxcwhn4/f+x6YHTA6O/umnHvvf5XiA4lyAxpd2jb8g2/Le0S1shkcG+LaBf+862W287+JbcToCvHUDh/gtW0865gHkCNxYA6iYpQFSwt+Eyuw7pNnyuCgmlo59FYMdbixMFKNrRVyDsGUDPTngr0KcgmCCdAJ6giNadluIxQ0ERFKf+9QR+tqtr6RgEpwr26U5EHYHh6xNQpiE5EojqU8iipmgUWJAkfA1BZFCEWygLPSmmLoEGoUFBu6ymWLEcfaVlsCvM/iiDj+iAZHZOCOmTJhIB+oeQDB9GTyUAvALijPQOyPPjqCkFjrgkMdAsUJA+a7+YIfDp358g5g6M8ewnJYXjicIQfsAwL3UP4ro1o9DUPiw+CPSZo6Ad/oBBTXRTIj0nI0WHOysZgmJRXsMwLunM+77QXgiSuQPA4mDGq991EaeJjFNANJ/n6bkj0k+0Ba8d8AwI41BZVQTRgYeCFwg9Z6YLL/kKSqsRao1Lyo2LgFVams5QfZTfbl1nZrMTOG61O9Vyl+Cb9CXPMwWRFINKSaNbku4YkJKjYxZti4B23e2QXQDziU0nKl6EAntdNymWaMdqrDHt+SXHQN48DJpT6gwLKu3s6zzqXHlIohQuF93sFsiuGAsQ6z7lBrIbIw5b/JkIxlP4QbElQ8FBEkcYrsVwe1eiuuRqNP02uAXeZypsTyWVmhx9w9M3HH1POPqNmpfUn3vPZ/5ZDvR/iN/zlqPPjv4DOXXnh5i5t/5Tc6D/1l/j/ArzGbigM/Cv/nLL/SdODzzxwtadD/ue71JUK+SWjKAwEHCiFvQEw0rjsQ/9m6XgzLT2tWdrOtKWlqBe8Eqz0G61QfCWyyH8f4XoSms4WxiZpZECO9PRV//vWIC+uH+IwaYF+krPoVBYOtiE/RLOxY4+HYBoB0oQp8BNjOstGGoVRhok1uJ9Y5AlwZ5SVoS0IZ1l7XSbA6oegeBLxMLkbyu4EyqUAfvSpScPmt1bX0XQ5ERzXoWzTeAswI5zIQalWnQQiNO9yCHtooF0/DTCAQL9I+ggvTooAkzZFWqGAYGyu8KOL4sTCD9dAC075tLFjzX8ywSDWYBMwChc9ZDg2pEOOjvm+jxLddFuOo+plB2ldEVNWwxYupPSpXhMoeIY/rmA71jpOqSoyFioPzDntlaefB53RfinjJ8FnqH5kOuv4JiddC0urDiV47f8d+5wCJ3IFGppnAhPnfdmoVCc3X1wHBTKJQO2tavOrrvw4H3dWSEdiOupoVTKldedglioULwheA0ifGaznNQo+toT7BtaDNcjipooFqg70QKbmhChrZmCS6hGaYJmyJRodvqVssPrZxFkaUCcE84dCy4WFKK7MG9XPo1j4xiFluV4kuvAIq7IOtYAfb7/gmJJjs/Cj9fLQ0wmHoLeFagsXoeo0A66cyWyw2bSpHmtmQtPqnYtQLijJkA/bjz3ns9+6tIDfXHd+X/vmty6zYhxk6cefm3rZxxHvEXn1ONsoH/3phTOJ3Pqzpxaoks2mBzoX7Kpz0+cz8DlOQN/8OXX7+sfHHrixa273k/qjnavla7gUuAoHOFWSsHsdVqHFMNqNj8wSN50+meKAQP+JJfTdPJnj2TJPQr2yQe3ugAFebNfplcvL/Vo1ynkegX6lo4yw2g3OwjK7Vc+PsEHAbj64BN0qfjTCn5tndHqXGPY3Ianr8m+QjKSoC/lJes3jY0he6YGaFlXFAFepK4YbrkWT1afYJJqxUaTAJF0FLUzVSEpedPcsVATROGsZwkKdDbJmojHT6F5+iDiwUNo8xhPXBCevusX0NbeZcK9dExatQGNel265eSye76HSqWKQiGQjr9ogA1tJwoj1Ot1EZDyZwTU5VJZBajcpRD6Cbn7Gaana8q3zzLp6He2t0mXmkUBD0rgSHvTWs2c29B5qpUKCsWS0E8IXAk+OQdJHGK6NjVDZaLQtFTm81gs6Plt2FetVpOuvP13W3ub0I+kqHAY9KY7I81miEazIWCY614pl1EuFeXapLA1wlb+fIrXwwKO1xME4DiVJmPuallDD9O1Gpoyl1pAtre3CYXJPo9FDFlxfA7HKbsfSSTHq1YrenyPOxizMuyR0THdIXEdKWraq+1n7YKx+85dmKnJKTkmx83nlUpFBIVA6UwiP9GCiQXAxMS4zBHFykGpIoCe1yWaGuu643oYn5gU/QWpQHz/81wNFFHqW4n2peuBai8iOkSZ4pmuOyzsCPJnfyfwDozhx/WaHzeee/Gzn6IY9yJSdz7xoaP9FOMevfqxxx779Pprr/3Kvedy9FuB/t7dG+IkvSyA/v0feNemDG4O9C/Pj9gLPuoc6F/wKc0PmM/A5TkDBw4cKI6Pj7dPDk62JUniQhqeRXZmnUIhy5IkyMrl9qlNY9GtR06N/MrLu/b/bJY6LnnUIkAlt568X6EkSDvyrCRUK8Q9G+RLX1MnTCz39O82b1Z+QRlQIH81nX3FnwbsG+Gn9BhNN5rHIWgScoS46GgnXqg5NiRLnHFmw7Cko28AvNCClNQsnXAL9N2M12SAvu3kCy9Gx63lBYHOLNVI6DxSHOi8ONQLOL4aejrq5886JZSuNEGuFTNLS1WOazvO0hmWokBfJ978ArqU0a2iUd3FyFh0sawxqbn8OZ10SF+KJ06hcWo/mqf2o5jWtCvsBuibvwA33nwr2trbTUKqnnt6ahJbt27FyRMnpWNLWs7NN9+CxUsWo1wuGf57IgDyyOEj2LVrp3Sd2QlffeWVuHr9Vejo6FCgnaVohhFGxyfw8suvCJgk0O/p6sKtt74D3V1dqhMwXfZ62MSOHTtx6PBhhGGEQrmMjRs3YuXKK9De3in2pdLlDhs4deI4Xn3tFTQaDSksli5dig1XX43eeb0KYlOlQ/HnmzdvxsDAgADZarWKG2+8EYsWL0apWNL7SChDMfbt24+9+/Zhenpajrlu/XqsWX0luru7VXhLZ5o4xtDQEF555RVMTU/IHM3v68N1116HBQsWiLBa9QFAFKd4fcsWHD9+HHWCeAA33XQTVq5cgY72dikmLF3oyJEj2L1rF6YnJ0U4e8UVK3H11VdjwYL52uXnrkGWYWpqGps2b8bw8LAAdM71xo3XYNmyZSiXyzJO4fTDwc4dO3Hw4EFMTEwgCHysXbsGV65ehb55fVqwyY6HgzNnzmDLli0YHByUe3L+wsVYtXoN1qxZjSwORZTMWYqSBJs2v4xTpwdQb4ZSPPN3QBJU0LbwCnQuXQ+HQB8lJCw+jTMTMbzHLAhTmGci/lZ7TS+uP/fiZ3/34gL9Jz/xoaNHjxmg/+in11+7/iv33nbv2WLcGaC/9amDe/dsiJP4qYdf2z53O/o7dz8ephF99DelSH/zoQ/fmSfjXp4fxxd01DnQv6DTmR8sn4HLbwYyImbA/dM//dOVjuNclWXOijiMCwSZjpqlI4pI1/CT2POPjPrzlpyaaj646+iJh+IMud1+AAAgAElEQVQoJZHZdEAN910Pp3aLBqjOzooly5w9T8qxNx1uWyeYJFmh+kvnWrvf7IhLP93sHKjrD4+nriqyn8BuoTaaFegbCpGEQRkgnpK3b+g/M/sDBM3iyW5LDd0PcI0A0pPUXysPVXcT8QU3cmQ9tmHr8PrFMpEUGxW78kvElvAFwzsp3UvYMXURRnT2IcjXAiQzlA1bCImYmCweCoaTEFkSIWC3mJxrIz4WJxUCe8kPoKuQuiFp/UShLnc1VIzbOL0f9RN7gPookihBqVTGho3X4MP/5H/BsmUrUCyXpCwhuH7jjTfw9Be/iB3bdwgVhj/75V/+Zdx4043omdcrnXU+Tp8+hW9/+9v46l/+FWr1KemQ33XHHXjfQ+8V0GnvB3a+D7zxBj73uc/heH+/7DisXLYUH/6lX8La1asFeNsdk8GhYfzF//gynn/hBUxOT6NSbcP73v8w7rj9Tixdukx45exuT06O49VXX8bnP/85jIyMoBAUZHwPP/wwNlx9lWGMaWd8YGAQ//HP/gy7du8W0D9v3jx86IMfxA033SQAPonJVfcwPjaGr//N3+LrX/8bAfLFYhEPvOfduPe++3DllVdKccaCkjsYe/fswX/93Odw5vQpNMMm1qxeg5//x/9YCgjSbAjKOXdjY1P44tNfxOuvvy7j5Nr8wi98AHfccYfMkZSnDjA+No4XX3wBX/vaV3Hy+HEpFG699VY8+OCDuPmWW5SmRe1DGOFYfz8+//nP48CBg5iamkJf33w89N6HcM/d96C3d54B+hGmpmr42lf+Ct95/js4fuKEjP2ee+7B/Q/ch2s2bhSNCcfJOdm+fTu+9KUv4cCBA4iTDGvXX4V77rsPDz74HgH6dndkfHIC/+W//Fds2b5dijcWjBKGV2lH56JV6Fq8BnHQgcStIKHVrVTr1qNfffrVvlaBvhtPC0f/hc/+7xcV6P/ak5/40PEfBej/2//wJ87dd/MXxZx6/Ld/+bU7d27Z/XiYRA8+8MHbX/r/N8x+Kwf6c2qJLtlgcqB/yaY+P3E+A3NjBrIs8w8ePNj9h3/0R//r6PDofdPT9WVhFNncpZkurOf6aam9a6B7+Zpm0Le0q39wdGMcJ0Kmtl08FT9aGg077MqxP/dhA6kUfmrgDikaBuPL0+WXk7TIlSYj4kERKxpuvg3okaJCgT4B+mxQFekcNtWTPuAE3LqfINm4BO1iwag0EZVUnvv5bTr6BPssNEhbMYPUl7GrqQWKaBLIQ3cV0Ku3utoPige5EdGSoJBmJiU4i+BnDAQj1FEufkwefqy0HaHciP99KmJdYd2TZ88rEOcZ5XjTE4UdX9LWvVIHYiYCJw7C1IFXKAm/3TqpuOSDTw+iefoAwpN7UIgnjTd8it7eHrzjHe9ER2en2E8K3SUF2FnesWO3dIxlpn1fuuqrVq9CV1cnwigUYH1m4AwO7N+HA/sOSKeda7Vs6RJcvX49VqxYIeCUXfFao4FDR44K2G02GtKRr5ZK0tleumSx0GPEZcf3cOr0aby+dSv6T5yQoqURxrjqqquxbt16zO9bKCCWAHx8YgwHDh7Aa6+9OuOfv2D+Alx77TVYuWqlCLrVTz7GwJkz2LR5E8ZId2Gn23GlKFi9Zg3a2zqkiCwUfAwNnpHdiYMHDwn4rzXqWL12LTZs2IAlS5cijri74QnQP3bsGF568UUJLaP4l/Nyw3XXYeXKlXLN/OL5T58+jZdfeQVDg4NCdWEH/robrpfCoaurS+a3Uq5gZHgIe/fukQKC80ah8NJly7B+/VVYsXKlaCBYnMVxihMnTklHnxQnHo90nDVr1mDD1RtQrbZp7oHnYnRkDDu2b5Ox1usN2T1YuXw51q9fh2XLlgrQ565RvT6Nw0cOYevWLajXmwiTFF3dPbhy9Wpce+21SFlkGorTxNQknv/OixgYGhKxuheUhMufeCV0LlyB3mWr4RS7kKAsQF9pceoGJD5ZUoXSIYsc/RCuuO7Un3v+s7930YH+saPHPnbs6NGrP/LYo5/e8GY7+nMa6O96PEzDB+//hdtf9Dznt+//hbv2zI1PmXwUl3IGcqB/KWc/P3c+A3NgBkjZaTQaS3/rqU/929p07c40TauO42kzv+WRsl0eFEKn0hknhTZvMkrayde2Hvp8aqFQgl8oGP9ty70/30UaYC1uG0qTsZx4BfiK4pW6w+6fAfOG3WPHplQZWyCo2FNAjRFwiuOOCftxvIIAaZ6HEFk85me63bYEsJRgY+8pnXyC+xRuEsIJm+ioVtDV2YGOzg5U26ooBMrpnrH0zDKMjU9gfHIaE1M1TNYaiNgpdQv6Ra6yWAqSSpPCZ7FAKgQFlXStSekSE6NYLEjXngFYBPcFF2gveZjX2Y7erjZUywUpNOxcsKgKU2BorIbhyTrGphuYqMcitJUOv5KE1Ce+OY5w8DAaJ/chiCaFRmQtHyuVCirVqiyatUht1BuoTdclDIpzTmpNkdz7alkKAvLx6fpD8Ek6Cvn8FK2y006xbKVUQlulOiMWZhE03agLHYYglhT2gu+jxOeS126qNS9w0WhGGJ+YQIPCUnH1AYrFEiqVNpSKZemqiwMQKUa1aXkuQTXvHY6JGoH2toqAainE2AVv1IW6QhqPeC5lGcqVKtraqBFQpx1eY9ysozY9pbagri80FfLUuavAcZK/T64+ufaNRh21qUlxZNLjZlKwdHZ2mt0npVZFzQYmhYqjFBlqAUqVspybmgLSgEipodaB567Xa3IdpBixmJJzt1XNboKG04XNEMPDI0K3sloR7qZ0dHXOaBNkPZNUzs3iig/fOPJUq2Xh/6v3v1LBGo0aRsfHJEhNAtAoni4W0dXVLVa4QrkRAW6M0fFJmRsllPE+LiH1S2jvW4Su+cuQ+WVkGe9Dvv/4fp9N3Z3t6LPkjxTox43nnv/TnwzQJ0f/0bcI0N++dcfjURK+54EP3vVC7OJT78uB/hz4hL30Q8iB/qVfg3wE+Qxc0hn41re+Verp6Vnx5Cd/87ONeuM2x3F9dnLtYwZI0pfccdHMHNTjFNNNFSeSmkKxHgORCLzo0KFBOoLSW/7bepkK9IW/LtQTTaqVV8xQY+yr+VPbtSdlxziD2IAhcxxTFYiY0ysURTzYiFNEtPsOSqi0dQIFBkwFIFuZ9pkKx9RjXa7TcPjVy0e75uQiF5wU7QUXC9pLmN/djp6ebgFw1UpZAKrsMogLjzq3jE9MCcAfnZzGqcERnB4Zw3SYIXIKSL0CmvSlp00hbTpZ7NBxhVdpwor47yKtSpMmik6KrmoRi/u60V0toI/n76yiUgxkvOqUwt0TTVQdnaxheHwSg2NTODMyhaHJadRiB7FTQOLqF5ImsslBZGMnEKR1tX8UBxr640dSrKnTi1qa0iFHhLmiJVUXHNJQlF4DxCIG1h0XCZ3SKkF1EhTU0kGIy2vcY7jm3E0RVyECcFKKKKptNnVHSEUNcDzVeggli44xFPTyfOLUoxQx9fO395xWh9QGCBksTqSDz+0pdsR5PvmZCahSJyVdiyhUKsyM65DcD6SsaWqwFKKOp65HpF9ZNxwRxOq1shvOS+LruIYcm03I5VyJ6xIDp2iV2SJi51zKrgt3mkgbcs1cis7c2nzSGcdsclnbWAq2JUGXBUMsRRXvBbE9DbnboPNlBcNSABvnIx6J1C+dS30/Ch2HmQJCOVPNi8tjZFqQUHAtLkDiDGWLYXVGAueVO0BSzBaQeAUU2jpRbuvSMDYN2dAoO0H3GVy+N3lNJkVPgH5cF9ede//09y6q686vfeITH+o/duyjR44e2fDoRx/7hzr6v31wz+6NcZo89fAc7ej/19/5i7t27933eJTGD9z7yG1/nzjOP/+ZD92995J+uOQnnxMzkAP9ObEM+SDyGbh0M8COfhzHK379N57840a9eYfjOJpnf76HAzSjCFP1mjimqENHIF3TUqWCYoE2e4YlYkCThfvf/5dNq0uOAv3Zh+3ZqzBWjmVcaMSZxfLhDfFGfNF9H0G5DV61HePTDUw3YnjFMrr7FsGtdAilgAFR5LAz4Eh57AqmROTKa3LIy4+Qhk0EvovOSoBl8zqwccV8LOhqQ3tbVTruBG7iK077S2lwUhiaoRknQsGZqDfRf3oI+/tP4MTQOMabCZrwBejz/OziW22BMcUU+08m09LZpOJnmNdRxoqFPVi7cgm6KwW0lX0J1KJSQb3UbeorhZ602nQw3WhiaGwSp4YmsO/oSZwaq2Ei9hC6ZdRdurYAQdpAKZlGgEi7/UIzsim0+m8RD8s1ujO+8aTTKI7XhFUlXijYlVeIDkIiymRe9Ev95/lzgsWEQNFELGiysPFMsrpsUyLKcU3CrRRj0j1XZyERY7OYEC2Iil3lvCLOUMtKoT15FCyTDtUUkMqigAWA1IdCC9NMBpYnmmqr7kiqC0m1+OJuRZJJgdgMYykexfJUQqf0npHsKpO3wGuiN37BD+B6WkyqvgRwuDOkW1UzGhEbjiXPk0UwVqtWfC7XZpJqRezK4jVQ+1Pu6piwOWujyTmmj6UnQF+9+BXIa0ElRZDYYIr2Rnc1WMhL0aLWp5oVrTF24jalMyb3m7oFaV6WWMXSRYn3SArUYyDKfMl7IMC39q4srzVhOhOLTSl8Ei10dQ04PzHcSIH+/Z/9lxcd6B83QP8jjz726Q3Xn1+MO/D0f79z7PXXnzqwZ/fGZI4Cfeqs/vPv/MW9B/Yd+GiYNd/1wAfu+GrmOX/wnkfuPnjpPlnyM8+VGciB/lxZiXwc+Qxcohn4YYA+EzzJP67XpjE9PSkglRSHUrmMEu336JZicLvSAN6MO56FOQYsGlqLwRUG9JwN9DVhVsGHBv/orzKCPwv0/bYOjE41MNWI4PgFVHv6ELT1IQ2qiAmy/QAh+/bSJSW3ngCRACtFwdVwrdrEKBYvXIC1VyzGmsU9WNTuoretiEq5KIBRwKzjwSfYFMq+ev+HcYJGnGC6GWFkqo7xMMOuw/3Y138SgxM1pIUyIlAsS1tLUl8ylAseHPLF00gSfJPaONZfsRRXrVqKFfO70VkO0FF0UCl5KPoE33rd3FEhmJJOKUFXpJaME9NN1GLgzHgD2w4ew57+QYyEPuLSPCl0KHwsZk1G0srOhoinJZRJLTxbnDUFTJ9FERLLRXLOdTdBwBu7vXytiE45sw56urqxsG8++np7hb6jji4ErESJBNUqnDYNXYP9rWWkCrQjUoCK1Ia7MwFb0v2PIvHS72zvwMTEpNBlmOpKy8i4qWCaoJ+Am2OLJTRLS1gGbXH8tmAhjK6U24R6RCoQ74VyuShQl+fn9wj0a2GCI/0nZceEotPJqSm597kzk0YM9YqRSkqwJxz9JUsWY9GixVII897i2rCAE+ckCW3TYoo2qLPFtahWpHyyuQt8z0l4GLMRUs2sYCdexN4Ez2kT5WJBNARcJ6UAUT9iKjdTsInPvtk9kWKJeg3ZJlBakYZr6ftIdndE9OHDLxS1uOJOCKXlklAcSzCWkOCCAmrNCIeO9mPH3oNo61ooDjvk7EvmQByi4PJqY6QOLVN5Pk989Pk/Fc1zBy1CkDZrQRY9d///c3EDsz75yU9+8Fh//0cPHzm88Vce/cin129c+72uO8eP9w48+8W7JrZte+rA7l0C9N/3R/9+TolxjZmC/2e/+cX3Hzh04CPNuLnx5x5/6D+iEPynu979jv5L9LGSn3YOzUAO9OfQYuRDyWfgUsyABfoff/LJP67/Ax19fiQTMBHo16amBWgIV7tcFt60DTWSbX0BfT/4ihSIGH8VDe80gKeV+KM0htkHu7ns6prwJRMEZAsDGVO5jEK1ivGpGqYbITI3QNDWjVLPEqTFDkRuAZlfQCLFgoJkdkHF554C2bSJQhahWnBw9fp1WL18ERb3lNFbStBecFAgRUM88V0B+dL/JDI2VQ5HHKaZUJymohTjzRQnx6aw5+gJ7Dx0FKO1EJFbROyQt1yEQ/oTGfTsOicNlNwES3s7cPWqZVi9jLsIFZSdDKWAXHYHgbiCakKwqH+F+8z5ZnuUgUoRGpHuKgxNNnHw5Ah2HzuDvcdHMZJUhMbjuxkKiASECbQ2uxp09xEKk+Fg644D8V4gAJ3dXHLyCai5SvTF1w47O9vaNlbhNMQyc9GCBQL0hfMeRUawTLCqHWV22y3Q1zW2Wzp6Q7D4oGZBOvT0gEoSoajI6oufvCf8fDmaEYLb8DA6yGinXTvsBKr8HgsFySgwhaJ0wEkDMsJcUtEI2rmzwmKD60NR85nRcRzuP4Wh0Unhm5NKJCFesgskcnAB8xxnW7WK+QvmY/78BTJeFjlMHC777ISLhFt3UWT3QGSpM3QY6kLEJz8KETebwvUPEyYQm7Xm/eYXVJ1CTn1KjQS1BRrYIO9Dsz0jtq5CNdJijZoIBfauJk+b9ZMNMut+JVa5LnwWDNz1mtlpUXtSyVJwOadKRQoKBPoxTgwM443jp9HICggTpTIVPGYR1KUwZkGoM6oHdCmQFrtZ1bioj36j5ieN5z75x5/6wCMaonHWHt+F+h358Y//xgePnzj+2JEjR675lUd/5fwd/eMTvae++Kd3TW7b+tsHdu+6JkrTT/3sv/v3n5lLrjsZb4pBVP7v3/9Pj504fvKD9ajW8aGP/9zv+QXnf958981DF2q+8uNcvjOQA/3Ld+3ykeczcEFm4IcB+vyFoUC/humpKfFTL5crAvRt2qd2CE3X1tBBftBA7ba9Ye3PPPUsaH/OR/3ZXfzZjr6ABxFgFlEqF8WOcboZCi8fpQ5U51+BrNKFkADbY0fdCHKFDkGgofaThaSOjkKGNcuXYP3aK7FoXie6Ky66yylKrtJSlOwxS9shhYFgn11YEbG6PsLMwXgYYjpxMdpIcHRwDLveOIZt+w4idEqInBISpwjPL8BNGkwFRSkL0Vst4Nbrr8Lyvk70dZTRXS2ircCdAwI07cqqBaggIYFI1jdIMoYkwCpDM4oxOt3EcC3GkYEJvLb/JPYN1NDINJyJuxYEiuSeK0ecdkEMsCJA1pAw7Tg7wsNWHYNytQtFglf+PTHJq5qkK6+Q7m8qALe9jcLhioBSAnYWC7p5opkGAvQF5NqlF4Qq/ycwZKdZOeYKLqXzLMWIAmwCYulwk55DcyIpBAIZh6TZMhU3YG6B/luAvrjQUNjL42pRSnoOAaxoPEjVqddQ8JSHLoWgG2A6ogaCu0SxUL4Y2iW7FAboC2uIAmoTTsX3RZkiV0kn1rn1SU8xxxSptwB97ehr8WIE4LKIXIsUHW1VcfaJZWo0RM0NihIUxsA0KfzE2lWpNXwP0K+f10e9DUF9bAC6pbxxzMxA4L3E41DDQIoV50dCsdi1zzKlLEl4mOoQ+N6qGYFw4DmImzXZHYlTB5ONGCPTTTScovybu04BQ2Ql6Zd0OU2bFhNbznuqtCqhTXEXzYnhRbWaE9ef+9RnLi7Qf+KJj3/w+Mnjjx07emzjY48++umrrlr31XvvPcdHnx39Lzxz58i21586tGduAv1dz+wqdFy5dPnn/q///OTI6PDdqRuf+eVPfvipoBe7N2zYMHVBPiTyg1zWM5AD/ct6+fLB5zPw488Agf50HK/45JNPfqZRb97+gzn6DmK6gdTq4tfNri49z5l8ys6remsbyGmoMN/bjjv7147082fEu+e/nrM7vgYkWI5+C3WHryZAKZcKKJd8TNamUW9GKsAN2lBZtAqozkPoFtXTWw0qVYxrhKPsqHe4EZb1VHDzNeuxZGEfutrLaC86aCvQ3pIAUxvPYvdJ4MVrFn4/EBDMEPzSrcRxMRlGaDoBxhoJhqYjHBscxbdfegUj9QT1NFBxLDzhzPtxHV0lF6sW9eKud1yH7kqAtsBBW8lHtRToroHpeWccLykWM/x65YFrIaC7Ho1GUygVtcTFmckQO44M4bt7j2OkThCoAWLSMBW9gHqoE6iKjScBueGS8zropS7AXJG8grtYqR90eOFreVBl8+ixxOlGxLza8Wcarm5C2BJFydkEe7Mw3/zd8Lj5OlJwRHSc6bhIN6qWiujqaEe5QPpThompOsYmp8UZaMH8eUKXoSC2MT0ttBDy5cOwiSSJ0NHWjunpKRVEB4GMv2xsKLmmBO9jw0Po6+mQTjQtPcfrIcZrIRopJaOaOkyevlK+qOkgEGZLXIsQG/4mSbHCeyfNi+C9aSxjjduUtYU1QF8yG4TGkghFq6u9DSuWLsGZM6fFzYlUmt6++VJ8DQ0OSVHW19OFyYlR1GoNdHZ2obu3V96jpwcGZKetra1dCjIGhPH9wXTdzo5OdPd0yXzSgWhkaEhsNTs6OtHT0yOWpdONBsbGaxgdG5OdgLa2ithwDg4PSTpwwXMxeOq48O3bO7oRZh5Oj06h4ZYlZZl6BBaw3AGLEupSTGIz7WS57kLWVw1DQqBPMW5Ee83GRQf6v/6rT/7CsRP9j/X3H9v4kY985NPr16/52vmA/qkvfvGuyW3bfvvQ3j3XxGnyqZ/5N/9uTnX0//o/bOqIy9F7X3juW483w/qCtq7q87/xfzz+ewOTA0MbNmwIf/xPiPwIl/sM5ED/cl/BfPz5DPyYM3A20G/c4ZB8fB4xrjIBHAl2mhagXxMwRaBPUNDqWCKddXGiOd+uu3aJZx/KzT+v4b55ktFtyr8s999yxtX9Y/Z4tCKslAsoFT1M0RoxjJE4BTTcEkqLroTTPh+xz/AeBWvskvJYBCP0QHejaSzpKODaKxbixqtWoVL00dPRhvZqEUibcB12N2UktBtRjjFBvvjaZwIoyUsWQE5g4xUQOgEGJ+uYaKYYrcV4fdc+7D7cj9F6LDQa8sAriIUzv6S3DTdvWIX1KxajuxygveSjXGSHmmJJkwhMcMljC8g3FqMmQ0DDvZTCk5JG4voYm65jYDLE6ekM39hySLr7tUYkoJyaBlKbOA9SoGSx+PoLYDddYoJLCn2F8mE7+0YTwJnnNRP0s3OsoF7XnUWA7G5wTKR5iPhYRbPWGFVB/uw9ofsq+mCIEjvWPCY72wmDmsj39hysX7Ma11+7EW3lothPHus/gSPH+hHGEa7dsEGoM1HYxNjIiAR5LZg/H+PjY6hNT+L666/F9u07xIeewJgUHKYCs3hhcTI9NY0jh9/AtRvWoa2tiul6iKGJOl54ZQtGp5oC9JlRQNE1X8NOt1CeNIZYChk1Q6JVaiKgll32ggQmMN8hkZ0YZeNzt4Rce/a1NbfB4zVnMbrbKli9cjnuvvN28bTfvXu3HOf2u94lVJldO3dJN3/j+jXYuXO7BIGtXbsO1994A0ZGx/Ctv39eRPLLl69AsVTESy+9JDqE1VeuktyA9o42me3x0VEcfuMN7Ny1AzffdAuWLVsuNp71RoQDbxzTYLH6NJYvXSyhXYePHcW8nh5UiwXs2Poa6vUpXLlmPaaaCZ7fvAUjTReVtjYUKF8Op6XACeNMxLng/UbdBO1kmWUhuxqMjeMN2ISfNGpBGj73yT9+6qJSd5789d/8BenoH+vf+Csf+ZVPr1lz1dfuvfe2s5Nxj0/0Djz7X+6a2Pr6U2/s27sxSdNPPfiHfzhngH72TOb92fZnl4/Xa//nsb377ygWvCNXXb/28+/56L2fW7RoUcOR7b388XafgRzov93vgPz63/Yz8CMB/XpDQDSDfei/XSgUpYM8+9Du8vmBfitsn4F0ShsRtxExDJlx3yEOVK9tBdfC0yaYEj42nzxjHS5wkaCPQspS0cfU9KR09GMEqDlFBH3/H3vvAWzpeZYJPn8+Od0cO3ffzsrJCpaNwcZmWNgleWsJluxZDLZsA5aBraka71A1sywUNTOAgYFld2FI3pmyB1sMBsm2bFm2Wt0KHW/fvn1zjif/eet5v3NaV7KcZLVN43NUV9237zl/+P7/nPu87/uEPdALA4gTTOq0lHNLixtNgEZfe8OvYX9fDncf3oWx3f3IOCay6QQcmwJEgmPlRtIGafS/IRglmCVVwaZLC/3FA0IXDVYijWYI1AIN23VfAONG1cXjT5/CzFpFuPrkslh+HYUEcGikF3cdP4hSykR3LoWcAFllD9k+XuF1C4WjLUJus11aH+kt+kfCUFQadro3aj42fRNfvLiA56/MY327KjQV3bLhxRb8Fj+bwFEJi5nAS4pKpGgt7Na37SlJ4SKwJzhtH4PQdto0m/haSBSBvvC6SY1q2ZAK7UacbpTwtk1dEdDXKtra+g3VMPcFLLIYI1VEj0KcOHwINx0/is3VFenAs2tNcMmCZGVpEUuLi8hlsziwfy82NtbR29ON9bVVVKsV3HXnnXjmK1+R19A/f7u8jYMHxjC/tIiFhUWhpjmWhWOHD2BjfR3b1QbGTtyCxx5/ElfmlsUqVbMTcL0QdoKiXSBmkSgaAhZ5apJBRyql/1AuM63etdIx8Fmir1ACaG5DpgJxAJ18fL+B/buGcOctJzHU3ysBWmeePY1qrYa3vv3tKHaVcPbsBTTrdYwO9eMrT39JrtHort3YvXeP7PPxz35OqENDQ8Oyv899/nPiFnXi+AkcOLAfjz/+D3LfHjiwDz3d3Th37hxuv+NOzE7PYW5+AU4iLVqAqekZ1KtV9Pd24d5734DZuXkMjwxiZKAPawvzuDR+EaXuPmxUGvjC6RexHdBtyJDC1Q7q0EJXpSczw4JC6msCZIbE0XLWQsQJFd9HXr0ee43HTv3xv/qfrueH8y/8wvt/cm52/iFSd2iveejQkU+95S33zezcZ3xpoXvxE39BoP/hiYsXj4aIP/Ivfuu3/kmIceNTsXV6bW7XxKWJ7/vsZ574YOTW0j3dhX94yzvu/5P733n/Fzog/3rePTfWtjtA/8a6Xp2j7azA674C3wjo7+zJqw4lqTt11Op1oQCkU2nVxRZHjpYfvQDhts/mKw/55R19xdpo76VlA7jjJS3GdigOEfUAACAASURBVAv+tbjbpMq0I3Dl74pGw+1cA/oJG5VqBXXXE3ebGhKIiyMwi0MwskWh7hA4C/WCriyei4QBpDUPR4aKuOfoLuztK6CYS8JSPoICVK910pWUVFkPSpHT6ujTTpEgmfxv8Y2nzYkjXeBKMxSO93YjwBNffg4X59dQDk1YdGWpb2GolMLx/UO49dBulJIGCikHCVMYzC/ZMbaSiGXFrv1PgUj+P4iVGxEpRmlDCUDJjSc4XWnEeGGugqfPXsH8yqainpgOGpEhegIuJMW+FLzyHMShxWLegOLlK5cf4V20vPEVvYd2lQxSYhCT67mqJCN4pXi3Ze/YEm606fetRFRVvKmjfylReQeTRyg/nKIIyUo88UOYcYQTYwdx+80nEFFMTJejpiuBY9lcDs+eOoXpq1dRKhZx800nEAQe8tmMFEukoPR0dWN5dVmAPhNiJyav4L5778fW9pZ0xcuVKvxmA3fcepN06gn0zXQen/n8U5hZ2kDN1yQPgdMUYTTJ2kD0Aoq2o9xp6IhEehDpOxI6RZKWVFEvZUfwvNvFErv5dF0i0M9YwM1HD+H2m45hZWFO6EiXx8extraOO+66S6hUvK5JiuEtA599/HH09Q+gu6dXCp50JiuJwrz/8sWCcPUff/xx5At5HD1yBD09PfjU3/430UucPHkce3fvxtWpq9izZy+uTFzB1nYVe/YdQLbQhVOnTmFhbhZdxQIefPABXJ2ZQVepiN5SAdXNNTiOSn6+NDmLz33lDOp6SorXJDxk0ERKD9BVYLicmqA1whjVpod6I4QbaPBiE2ErI0ELvboeuo89+bHrC/Qf+cUP/cTc/Py7ZmZmjv7cQz/3b44fOPzp+14J9C8v9ix98uNvrJw59ZEr4xfGgjj+1Xf8yq98TPvxH/+uUWLEZWcV6S8+efrY2ecnHpiYmP3+jbWNmwZ7CheGB3v+5gd/+M1/M3rv6MLr/ouis8EbdgU6QP+GvXSdA++swOuzAl8P6L+SeEMwQ+EeubzsejLNkwmhlmGK1SGB3TUbxhYw/OqjbH/stLrRO3WYr3JKbaD/yo6+JLy2nGFamVEtINXq6F8D+r7QY+paEn5mEGZpCHa+R6gDBGmKFhILN92KA3QnNdy0pxd3jY1gIGeju5CRTj27xuLUoquUWXKkBegLhUZxzglGCbCjiDx3BcQZgMRUXhYWDR8o18n19vHUcxfx/NQKFmo+DCcBvVnGvoEiTh4YwfG9g+jLOchYukwZyMOWCQZRmTgFtaxLW6FF5OULeGQhFhNc6uLiY8dN4bPz0fBjLFV9TG5GePLMBUzOrYgYGVYS9UhXQF+n97uhrCjjSHjYmWwGXujB9TxJaxVnl5bvuthucuNhiLGxMXHVcd2miFqrtGCt18VqVGkgVLdeYL3Yarb1BkqM2hYTK8DfZndR86GoRCykYp82jTFsLcaxQwdwy8ljQk8qb29jeWVVCpe9+/ZjbmYa83NzyGUyOHhgH9ZWVpBKJdHT0yVi0tmZOfT19wp/fXFxEecvXMDb3vaD2NrcwsramiTsktvPQoLPr9abUij9w5NfwuJ6BW5M8Si1ASpwStlWaiorQO7JtrWlOi8xZGrZirbrWnX2LVG3OODE0BlWFfowAw+9+TRuPT6GY2P7MTl+Ebt3jWBxfgHLyysYGR3F8uqaFDUDff1IOQ4++/gT2Lt/H3L5goD7TC6H+fl5lKtVsb/MZLNSAJGjPzo6gt6eHnzly0+L/mHvnt0SAjdx5Qr27d0rKbueF2Bk1x5kiyV88YtfxOzMNLqKedx3732YmpmR933atrC6OIubbjoOL4jw4oVxfOHU8/CsrJxb2ozRm9Yx3JXGcF8eqYRy3qn5IVY3ylhaK2N9q44KAT9pPaSFRUHDjKMnPvCjP/kvh0gP0pua57s7xoAJWTnHQey6zZdhmERS/YxJzu2H48RxE0mAac1OHCeiRBwl4vj/+b//rx++PHHpJ2bm5vb97E//zO+cOHb8H7PZroWMrmmuZ+iur+sDaXQ3n/rMPetfefIXpi9f2m3mcv/22CMf+TOje6/X1DU5LlfXtAQSSCTpLuTK8XDvjuPEaLS/+/qf1eq1r4giv/YSnlMT9Wbd3Nyu2JXNdXt9fmVkbW3r/vW1+t1bW81d2XR26dDeXX9/+NDop+/7mbue0TTtu1aIvD6/lTpbeT1XoAP0X8/V7GyrswI34Aq8BPQ/9PvNRvOrxLgv7+gT6DdRr9fgNhrIZkl9SEkoEjultPAjABc/9ygSF492d1awaIuSo/5NiTCFnf8NwP5Ly/oSdUcSPsXKscVgaSWzkiIg1J2dQF+30dCTaKb6YHYNw873in+9dNsp8ARFtEDsNpQI9+Awbj84hIIVoZBxkLBUMm8gaI12nMr7nEJYgpOXICu3ShqPkvmKu4tmSPeVgmBSeAhqKg0fZy5N49SVRUysViWIKQUXh0Z6cHL/MI7s7kd/PomUGYHkD7FtbNOVxDO/Fe5EcEiYLJ76qu5hUBGLD/FXd6twLDq+xOLpT0HuUtPE50+dx6WpBTTJMrHTaMR01VfBYZyIBF5TgqaKhRz6+3rFL71Sq6LMxN9aU2gh3KHYVNK6UovxhnvuEatL33eFB764uISllVWZqIB+79RAiF5XTT8YSqZqIZ4PixfJeN1hrtkW/7YLAxY89GQP4BgaDu3fi4N7d2NlaQ5zMzPY3Cwjncnh6NHj6OkuoVopi71jJpUUmg61JIePHEIhn8PjT3wed955l1h9zkzPYGpqCm95y1uwtLwsQJq+9VzPvaNDYuvZ8AKkc0U88cUvY2WrqtbYoPWkSgqWRysJWE7ymjalTfOS9r4UiqTXyBJIZgNl2BqMSIcZRjD9ELangH5/KY8De4YxMtiH6vYmMukUttY3sb2xJXShxdUVcccZHBwSC9PnTp/B4PCwdPPpkkOLUF6Hja1t+b7UXcLK8grW19eQy2YwPDSE1eUlmdAQtHu+hwuXxnH86DEpWihc5kTCTiZx8eJFbG1tolQs4MiRY3JdE/T1j0JMT17GnbfdKhqMqdk5nBufRGilpbgh7W2oKyc5FP2lJDIpWrSy6AywvL6NuYVVLCxvYn27hkZL3BwFvpfQ9RcevO223+tN2lqCRP4oNCJ2smX6YcqqxXocR1FAZTZvL0SRRrYKZ1AsmiRxTAyRdD6VT47jmEEXusbXRS+cO3vXlcmJexdXFnre/gM/9NfDg4PPGZq1rUeRFdGSSUsYWUvP2/OXDjfOf/kHFqanSqm+kY/3veGtnwvSxcgzDCNg7pwJgww5TcQmtDWNtNjUY5+ZcORiSTYc73Bl4fryh/o3ZcoUaVE7HrylcZJuQciJYaB5gZtoNt1MvV7JLK/MH1hYWDrienE6l+2ZvPnm2z515OCeJ+580+GLWlHbugF/DXUO+TquQAfoX8fF7Wy6swI3wgq8ZK/5y7/XaFCMC9rAvOpDxLieK44ltPvL5/MixCW4FlvJNpCXwKVWgFLbRKXFvRdjkh1An6/5Vh+vbq+pPNkJVNmFTSYs0RHUXReBZsA1U3CzA9CLQzCz3crtJqLFZASD4IxuM2GAXb0F3HpoFLceGkHRieEYIVK2IRaNQtWI6H2u3ENUR5fnqpJC6WBiichA2VayKy4CVZMpvKqrXnUDbJQbuDizimcnFnFxYRMEBRkrwthoL24+MIqjewZRShlIGqHYEyp4oGw7BRSTcsOCQwBjS9vQ0kSISw19/nXArSvrQ3rgM+xpcaOC7cDEk6fP4fzkHCpuhFBPImplCohANI6kS876YLC/F0fHDsLSYqGzLCxvYH5lA9s1F6bDECjFSWeX/babTqJRLaNWLcuEY3OrIp1w8tA10xLhqm5YLVtM2kwqe00WQJws0B6TwmHSa+hJb4qoN1BWnG25rlDHPBG/9naVpMO8sbqE2nYZgU/7TVs0I7tGhoWTz2Obn5vF5OQkMtkc+gcGJOBq8spVDA0NyaoybIuF69ihgygUCzKZ2tzaFKcZFjv1Zl0mP109fZiamUO14cr1CuIYfqisKAXnS2CY0iyI/qDFw+dzhH/PEyHFjcUM14JBYFGERKzD8gCrGcFuBEg0AiQjSDFj6hR++2h6nuQ1OJoFu6XNqPoN4QGZlimFNkG90KwilZBMXUQykW7lLFAvoApjCpTbtCzan0pxyGwEsUpVAWaOZcpkhwWrS+pXwKkQk3ZtGKYj7wFxywlDhF4D6SQ9/X2hSDHTAFZCiiDemjxuumDp8FQybsRMhEhCuIjdXT9Cw48QW47SvkQikW/YiNZsBFpCCT+0IAw1g3SpyOIcTgoGuvK3sntb3L02mG5x2uSDhmLoVluBa2pYcbNZZ6GaArRkGPiRoRtTtuW4BjRHC6NMrFs6JwxR5MfJsGyU4rKjea4fapm10MzXPCPhuNCzgRY7sRYx6U4+xXS6YImGR0cgORdi4Auj5crUUr+0Pu4UHXDnv/He4bWQ+4f5HEIZZKoz19bXgygwPc01kHD1bHem3D/Y/+Wbb73tr7r7e79QHLY39+/f77Hi+FY/TzvP/+e9Aq/hV+w/7wXpnF1nBb7XVuBbB/qeACPa9zH9k0BfJWq2YkeFRUKo93J/+69e1zar/ltf8a/noy8cfYdA35GCpN5sItB0uFYSXgvoGy2gT5Bj0jecvufsmrOj31PALYd24+ZDI8hZIboyNhyj5WIjIL8VcESwL0FVBN2Kad4OL6JtpQQoiXBYBVeR8uPHOmpeiK1aE89fnsMz4wu4slyBZiVghXWM7erDzQd34choH7rTJpKmzB2ucfSFBtKaJojTZsvz/Zq/PacqnDO0vPbFD94PxD6TLjHr1SbWaz6+9Nx5nL86j41agMhKIdIpxlWFBLvcMquIfHQXcji0bzd68xmhLq1sVjC1uI7ZpQ1oBGZcwChAyjKku47ARb1almIwkcpgeX1L3GG4f1p00l5T8C63H3rKx54UGH5x8kHvdUPkzYquRHcafpEe0/K+F/EqJzCWKVOYRnVbGp+SatDy5E+nEioRNwyFSkRdiW0nWkA4QrPBpFlbJhIyfQpCZLOZlj0sqVeRaAtYMDVpyRnHyGbzkoQrNqMihiYoUwFV7URZtR7KWlOBNaV7EFo+e8/kpwcxErqJTKwh7YcwGz70RgjLB2x+BbwnI8ShAsZ8MXdDG1crNqT7z/3U44ZYUlIgLYnEhLQB3Y1Y2JnXALyEqMkxqtwHduG5fjx3fnFSRHoVg7FM5jmQISbCas5Y6JqkkoLV5EqTIgex8ubn9tip9twaEjapS8oZiUVGNl+AbbEYVC5MvHNNk8fKmtqVa8PCjoUgvforrgef0444ikxDqxazyUUzCjUjCnQ9kqQwGFaCk7Q4iNiVZ/+bBxNQud9WoYtV7ctdAHheKgAt8ANZDsPU48APc26zmWt6jbiQL02Zut6wNM00YyMZxJrt6pamGbFhRzXLqi44XrnsJZ3SrJnqLXuanfRNIxsasGNeBS1QH3/RSy5Ckm+hM82K+Rrt9O+XEr7Vp568iZW0X1x+6fpEfU/rZ/IZoktkhmVZvu04nplBM9VtTcZ2+GU7mXj2jqPHJ6LeaOvWW28NOiD/W/9d8r3wig7Q/164yp1z7KzA11mB1wb06y/r6Eu38jv4+MZAP4FUIiWhXg0B+oBrJuEL0B8EgX5gqG4medEE+uR9R4GLwa4cbjq4CzcdINAPMNCVgcPOKsWpnLHTZT6m6FV17kiTEW0CwUxM2k4AjVxrXYEp/s72Cf4MB80gxnatia2aixeuzOHU+CImV2swnSR0r4qDI72y3yOjvejJ2MgmDNg6LRtV95v75z65f8GYLLBaRZaESgmfXXnW83vbcaRTS2pQ3YuwWq5LUu7Tz1/ApeklbDUjhCZDuywViiVTCcI3BcS78hkc2D2MjBmLWJlUn416gEtX5wCTHVk2JUmlAU4eOSSdfa9Zl657KpvH5PQc1reqUkSoUC5ORtiVBrTQR73REOtTrk3Ebj4nMqYhFpOcsKgOsHKwIRIiKBT/9VZwl4ieAw8J20A2m0Y6nRQQu7GxIcJgdkf54FSj7QJF3/xSsSSgv1aro1qtwfcIFlVXnvcyCyS6CnFt2eUm0rIsJb4V6o2gOtV1FUjWhpntNOFWMnDbYlN6t3EEjxMZ3USSAtlGhFzNg1P3EZNRLRMvFUwWaiyOCNpV8ByNfAzNghFzbchFAZpaEyGBrsaOMWlULOrkphDLVB5Uu/AQ0M6iQJrj5LNwOVUysDjhUFwtQJ8kttaUiPdT2wZVkspaWgrWDWxiC22MlDcNbrMKizQzg/asPnLpJI4dGcNAbw9s6nc8pVlg8cVEZk68CLx5P/Cab1RqODt+Bctrog3wkrYzcaB/+L+mLUOzWUsgIikQOrUulCtTFhFxZiBl7w5KTLtD3nYAUyFwCuiHQjtkDWcYZry6uXp0YWX+xPrmWvb2m+96PO0kJ81IaziayYjvhGtYRirlZKz6yqg3ffbk5uJCIpkb+Lvi8IlnG6ZjBKxi9NgM9UhXEWC8FGJYC9Yl/ESgiF1lT5A2FGvXQunk2a2Auh1/shiTLAv+mPViS8hiGHpoG3bTduyalTZrXbvy0z19pfHs6OGlAwc0pX7vPDor8DVWoAP0O7dGZwW+x1dgB9D/3WazeR91ZF9rSRR1hx19BfQLhcI1D/3v5DJ+Y6CfRMrJoF6podFk55NAPwE/2w+9MAQj142A9pr8dUvKBdNSpYsdoDvn4Ni+Ydw6tgtdKU0ScS0E0pWjcwlidp5jcQ8hOL5W5LT868l4IEgVb31dWSyS5hEZDtxQR5nBS9LRn8HzV1cxs9GU7rgV1LG7v4gT+4Zxct+gBGelTJUsygJC6A7cv4haW4C3RechGCblRrrlQjkIEbDYMG0BjqQu1f1YOvqrFU86+lfmV1GPLHjsr2sUSRoq1Mmg6w6dXwL0deUxtncEpldBo1ZBbDpwYwsvXpyQfAABvJL2GooNJLMGSFeS/UcaLlyawMr6FjxCMk2HZTnIpFLIJJNwdB3b5QoavgY3hDyHEQ4iSaTNIt1nBO1EQo8hKCSO9QIWUVxk4Q1JVz+bddDbU0ShmBHgu7S8ivX1TZnmSMqCNLJ9mfR0lUoYGhqUoKzNzW0s87mbm3Iv8PoyIIv3Oe9vUksEEIvuJBa6Ca8Du/p8DilRgslaacHyb1IosamsCjRlI6qSigOCzmQSdt1DfquJ4paHlKvAf1OPUbc1NFIGXCuGuK6y/c37zKfImzaeBOK099HhGR5CjRSxCFZEypipUmyF3sVsB8i5KOUDiyUFfimUZgEgTkcsrKyWzazQzFRYmCoeecyRsr1saWhIF2MgHGtPIcDL+hPS0vrVhR57SDnA/uF+fP8b34DD+0aRtW1WumoSxs62hJcp3QULqEYQYW5lHZ9+/ElcGJ9EpVJv2Hbic7/wvzz0/n37erS87hi2Br3mV7U4tmPYtgwMM5YkEnxtnuGODyTPA3gYrUdcLrvxx/7gP7ztxQvnfmR2bnrXux/6l79/2623fP7g7gPLWt21tbRm+5ptYLvWu/TFz941/+Q//uzs5YnhdLHr3/0PH/5Xf44De3zXg+Hp0HdslzoHzeERubI/wetE4W1l7M7nftXnpdd6nv3SOfG4+Xo7csNAj9xSNtlAE030oN6xz/xO/sa5sffVAfo39vXrHH1nBb7tFXgJ6P/S7zab7msC+u1wrJ0A/Ns+sK+zgW8G6CedLGqVOsjHjfRYgH6Q6VMd/VyPcPRljE8wTqKGhDEFsGMXh/cM4A03H8JIVxrbK9MImxUJxJJWIqkT0qo1FE2i1f3lyJ0gl8JdAizXbQhlxJSueozYTCCRKyGV6xLnnSdPvYhLi9vibU9QnNQ99OWTOL5/BPecOAC4ZVRWlhC6NemCBvytr+b7LetKU4oMAjN2ovlwbFP4IdKhFS0EXXg0mKkMnGwRRiqLudUyvvT8BUwvb8E3kpL0SgciOR9JbyXGdqW4GOgp4uSR/RjpyiDwGqjUXSyslXH6xQsIqZEUvSwTXGMc2LsLw/09In71PB9r6xsYn7gqYV208IShxKHspg/196GvWIDvRSJuXVhZw9rmtvi2s0Bpg3zlVkmqibLgFN63ZrQ6zzzBQKwld40OIJu2EEcumr6Lrt4hnL84jsWVVVh2QkB36DXR19OFocF+4aDXajWkM6TjNPD8uXNIJFNCxVF5BbGEwSlyCilAsZyTlWANzE65ugYEr5IOzA6+ihEWnj4fYq/KYsswRDci59DqnFuVJoplF6VqgAT5/hSOWxoqSQONQgJRmqC9IfkBlFXznmPYGAtL5h2QEU6gTw44Gevk+ZOnzwKUFDFeS1K2RBsgORSkxLR0JK2uvbgnCe2MwnJ1z7TvJ0PnvSXvCmgmJ1gsHHnvK+0EawZuk6Cd50iOfhw1ocdN5JMaxkb78PY33Yux0UFkaFQVx3IdXLo2+R4SlGroITzShmJN0nQ/+Q9P4uyFSWxsVOqeFz/2xJ/+n9fVR/99H/ilH52env7pq1enjr/359/7fxw7cuKx++677eU++kuV3oWP/9WbNs6cfnTi/LlDsa7/+o888hsf0378HvHT6Tw6K3AjrEAH6N8IV6lzjJ0VuI4rIK47tdquX/7Ir31TQP+aj36tdq2j3+5q7wTg7aTc63HoXw/oE1glnCQSybRQdwToM5nTdAToG4VBmLke+C17RHYZyQm32SmniLFRwb7BEu45eRAHBks4/aUnMH72NLbWVpGkADVSnXxlGWmoECjhVCvaDgsH0mcoiCT8NuwEGl6ITKkHY8dvwdGbbsNmpYH//uSXMbflIXQKnBewa4ckXBwc7cMb7ziJsLaBU1/4LOauXlbiWEslDROgCWVGhJ+t8X+LKiIUF4kzaPn9azpqvo+RvQdx9JbbMbx/TLr55ybnsV71EVlpoTARtBPoccM2udwEqQGpOykc3D2E7qwS0ZYF6G9jcm5J0nQVHyYU2tP+XcOwdSCXSaHUVcLC8iouT07Ja+hQo4x6CFiBfDaFPUN92LdvvziuXLoyjSvTMzDJhlBpXVJYEejT8UedL0XIOjTDlK60uBCBnvoxThw7iJQJ1MtbaLhN7Dl0Ai9euIypuUUB4+wek160a6hfXGyajbpYafb0D0pi66kzzwsVSY0TlPUnr6lydVLmqdLWpnsQDVkkO0Fx7slHl2vRKrqEwtUW5cpZKyqMFsYwAx3JwASBfrrhIkWRJbnjxQxqKRtVx0CN3XqEcLRY9CMaO+e8N/lFGgydjZhrQFk2LzN5+W4gExJOFmSCQNDPAjCGAGyue5PTjTiWYlBShlmEmgT6qmChRoJaCp42i1ZSa4QuxpGJuDq95KgVuGqqIq5anOiwxR/WYcYN5J0Iu3uz+NG3vhEn940i75gwWaTBEQtOwIdtUQMRCuGlHgEzK1v4/z79WVyYmEO57NbjSHvss3/yb68r0H/vez/wozNz0z8zMz118uf/1/f+u2PHbv7UVwH9hYXu+f/88TduPXvmI1OXLh6OdP3Xj//mv/nYngcffMm/83p8wHW22VmB13EFOkD/dVzMzqY6K3AjrgCBvu/7o+//4C//XtP9xh39NtCvVqviusPOJ8G16mK+JMD9bgJ9J5GEk0yJ606zWUOkRQgMB6EAfQZmkaOfEC6t8PQpvCQ4DiP4tW10p0yc2DeI+245gtXZcbxw6ilcOvcivKbbclVR8k9CQJXSqzqn4qivvBNV51cADsM/U9hz6CiO33Inhnbvx9mLV/DM2cvYcDXEqaJEbTkkajfLGOrK4J6bj2DPQAkvfOUpnD3zDJYXZmVr3Ec7RZVrrTr5ysNdID9dYMSVhTx+RYdJF0o4cdudGLv5VpjpIj75mc9hpdyEqyUQWkmhFIkZKF8gWgVaZpIjT6CfxaG9o+gpJMUBZ6Ncw9zqFuaW12UKISFQUSjc/JuPHUYmSQcm9S6gJeWliUlslrn+nFoQmBoo5DLo686jp5ARgejqZhkrG2VsV+twfYZ0sYBR3WKGYakwKfLS+UUwyi66ys/l8yKviROHD6CvQC2FwHS4WgrnLk9hcW1TJgm8UkbkYainiN3D/chlkqg1GpLKurFdw8XLk3BbQmsRqdJK1WsilXrp3ub9XK01WnawpPKo6cI1e82W847YZso5qDuEhQrPM2U4KGhJZOsa/NVN6M2GONXU4cLvLaKetlE1NNQkcCtGguvaosYkUmnUfA8+iwmD4lXy7CMkHRtJwxKwHzQbSCWTck9QlyLXppW7QJtMyyRFJxaxMylqzEqgJa5QeDQS18jVJx3JlPO3LQOJJJ1wIrFW9Xy/5QRD+9UACcsWvQWLgmKeE58KvNo6DL+CwYKNd7zxLtx59CCGSjnxpQ005cRDxYihuyJ0ZuGyXnNx9uosPv7pz2F+pYJaPaiHAR774p/8xnUF+o888qH/cWpq5uemZ67e9PBD7/mNkyePfOq++16RjLuw0L3yZ3/9QO3Mix+evHzxWKRpv7bnX//axw784A92ePE34i+779Fj7gD979EL3zntzgq0V+C1AH3SHiqVigD9ZDIpQL9N32lv97sJ9O1EEnYqLUC/0axRPYhAdxC1O/rZHvmezHwBziKyJLNZR9SowfAqGMxaeOt9t2O4O4Ppy+dw+itP4eqVCQFY5HKT2kDgxJAo1ggMS2I3n8BHhWup4CryyvtH9+Cm2+/B8N6DqLoRPvO5p7C83YBvZYBEQfj+CS2AX92QNNuxXQN48723o7axjEsvnsG5F5/D1vqq7Js0EIoaCQZJhSGWU+BUl2OhnSFNSMiJh+Xg0LGTOH77ncj1DmB8dgmPPf5F8TnXU3l4XBNqFVgcEBeyAywNdV9SaPu6izhycB/yGeXGsrJZxuTcsgBoP2qLPVtA//gR9HaX4LtNrK2vw0qkMDE5jc0Kgb7Kpodg8QAAIABJREFUEuAvnOHBPuwe7EU+ZWF1bRWrG9viQsTCoOHyfNREhN780rEWtx7aP8agySPBPrGwePgjgtuoYWzfKPYNdGOwq4hMNo+Ls2t47uJVrGxWYdiqSNHcGnryKewd6ceu4QHYiQS2qk1cnV3CpStT4obTdjFSMosGRoYGkHBsAcSc0Kysroq4WTrgYgdqqfu+JeSVe75tjyiVLx2DAkmQHip2YzhRQDixjMr8EkIKUhMaNkm6LmVRcww0eFl1DV35HBJhCIeA37GRyRcxvbCI7XoDXhwhiEIpqgZ7e1DK5WT6sbm+gXy+gHKlhoVlbl9RcUgrYt7F7l27hD7UTgemGxGzDhou5wMqxZf3bF9PNxImkEnaKHV3oer5mJyZxerGprgTMQWb90hXsShpw2Hoo7+/D65Xw+ryHNYXp5C3fNx9/CDuv/kIju0dRYL6CiSk4KOxvI4mDNsUW83JpTU8/eJF/N2TZ1DzdXheXA+96LEv/vG/vt5A/8dmZ6cfmp6ePvmzP/tz//tNN534268C+nPlrq2//NMHKs++8OjkxKVjAeJfffOvvP+7mozb+c3VWYFvdQU6QP9bXbHO8zsr8M9sBV4r0C+Xy8jlcgL0KZZ8JdC/nsv09ag7DCViyI+TzKBSqwl1h33EkJ3rdC/MAl13yNFXnWzSMETwKGJXB5rfRHNjCUZjE3ce24fve8NtMKImLp59Dk8/9SSq1W3VGdXJz9cVd15jt1oTfjY9rwXomxZ0y4GTyuHWu+7B0ZvvgKfZOPXCeXzms1+ElSnCKfRDS+alQ+vEAfzaFoIawX6Ad3zf/UKbqWys4IXTp3DuhedRr5VFfEnBLGkTUmSQ4tHigfP7WLriBlKZLHqHRnDHvQ+gb9ceLGxW8Jknn8bFqXkki30wM0W4MZ1u6Nyj7BLJJCeIk8CsOMJgXxeOjO2nKzjS2QyW1rdwbnwKyxtb0M2Eoi/FERwjwq7hIXSXCgh8F2tr60iks5idX0Kt6YmPPjvgpJMMD/QK0C9lkjKNoDB5en4JV+fm5TjkXHQg6ZjoKhUliIp0nGq9gWpDgVI+TxnvhAjcOnYP9GDvQBF7BnvR2zuIC3PrePqFcdETmDa73B4MAv1cArsGezA61I/e/j5UGgEuXpnBsy9cEEGyTtGv0J+ot/Bx8ugYMqkE6rU6tsplAcbCgzdUwJeEfYk7jXLHEfoOr0ErsVjisuII/b09OLZ3Pw5mezD+3z6L6uIKjIyDqDuD5aCOTQuo0kHHMlAq5HDy8BgSGi1fIe+vZLaEp55+BjNzi2hwqqQDo0N9OHnsEPp6uySlmsLmRCaPqdl5vHj+orIB5UTA0iVV9w133yWKA1qE8n5rNH186cunsLG5JcUAJ3OlfA6333QUSS1A2jbQNziApYqLr7xwFhNTs6jVGiK+LaYSOLxvD0aHBhGEPpxUApFuYHZ+DmefP4Wgto49PVnce+Ig7rvpCIb7euHHSaFw8X2i6z6COMDs8hrOXJiQlOizV1cAK404NuqRHz/25B/+6nUG+o/8xOzs7ENTU1MnH3rooX89Njb2qTe/+c3TOz+34rly18qf/+kDtWefe3Ti8oVjPrRf3f2rH/jY0R//8U7y7PX8gO9s+3VdgQ7Qf12Xs7OxzgrceCvwWoH+9vb2NeoOgf5O+s71XoVvxNFXHf0MqgT6DQX0IwL7TD/MwkDLdce5xk0nuLPI4SclhD7g1Q3E1TXkrRBvvvsWHDmwGyZ8nD/3Ai6eP4vFpUVJBiYoZcf2Gn1GZ8eUdAgIdairdwD7x47i5jvvFpB/9tIknnrmOSyubSHfMwA9XYKvJ1RHNWjCCJvwq5vwyms4tHsIb77vLgz1dWFrbRkvnHkWkxPjWF9dEatLx7aEqkMgKVQR7tv34BgmMukshnftxh333Iee4V1Y2izj1IsX8IXTLyC0UnDy3dCSWbHVjDVy7ZVLC0WTtljUsGDwUMplsH/fLgwN9MC0bQH4lybnMDW/KJ7mos2gTWLo4abjR2FoMZrNBoIgRCZfwtTMLDa2K+ICQ0oIeeJjB/ZhpL8XbmVTAHEqX8TCygbOXRiHbjtyTiSS0DIzl81i/769EnLFoKqllXXMLi7CdVngKIcgZhakzQgHBkoY7SsKZemZi/NYrYdwmY6gcZ18OFETKT1AbyGNowf3SZEytbCC6aU1VNwQupWSpGPy/8k71yIPRw7uQTGXEVH15lYZyysr8PxQPY8yXYPUFeW53+bps6MvNC5xfo9lwtHdVcKJvQcxluvDC3/5aXjbVaQGS8BQHldrG1hlmrAeI5lKYri3B3fccjMa1S0EbhPJVBqZYg+e+OyTWFxYRhjEMvEg/enI2D45ktnZadx0621I5Uo4d2kcX3n2tDiyEoQTvO8aHcbo6DAW5uZR5iSuWESxqwdPP3MKtRptSKn7UNu98+ajGC6mUEw5SKSSuLKyhdMXLmN+dQN+EMv0oDuTxB0nj+Pwwf2SqfHM6WfROzIKL4xw5rlTqG6uIG8De3vzOL53GMcPHkT/4CgcJyn3axQ0sba5jucvXsYLl6cwubiBepxCI9AQBVFdi+LHnrrOQP/9H3z/T87MzD48ffXq8Xc//J6PHjp06G+/NtA//ejFC+eOBXH0kR/60z/4mHbbbRwudR6dFbghVqAD9G+Iy9Q5yM4KXL8V+FpAn7/4dz7aAUBte01Sd9gFZMeRoVltD+42CN/Z4X/ltr6ds+FxKF78Sx9f7b8rDrIpx2Qn0qiUK/CaDem8U3zrJ3tglQZh5nvgxQxxYpKoshO0bEcBSNJWvCqi2joaG4vYO9SNm48cxMF9u5FO2NhYXcX8/CwWFuaxvrqKZr0mdB0eDcWN9K7v6ulB38Ag+oZG0d0/BC82cOHKjNhSTs4uAWYC2a4+IJFFoFnie64zIMlvwKttobG9JmFZJw7tx7FD+zDU1y2uMQtzM1ian8PayjLK21uo1yoiIKbLD0Ei7SP7evsxIPseQe/gEOaWN/D8xXGcnbiKpa0aEsUeGKkcYCUR0s6S1J2WfyKpOwY55rTzdJso5bM4fHAvSvm0JLBuVuuYml/GxNScpKSy0FFe9i7uf8PdSCUdobmQNsLwI4L3rXJFnGAonqXAlR3ofDoJt1YRcJzr6sV2tYmp2QWZgkiQEkJJ5mXo2Z5do+jrH2DKERaW1vD82XNKV2G0RNC+i/3DvTixtx9DxQwq1RrOzmxgcnkLW3X60ZN2FMFwq9LRP7B7EMcPHZDk28X1bUwtrmF6cRWamRQdsyQ6I0bKMTE62CdTCl7Xjc1tTF6dEqqL0IfEsYa8dpaRSrDLYld8/0Xzwe81BK4r9JuRrl7sSZSw/aVxuJU6jN403D4HM40NVCit1Q04po1cIoOB7h5U6ltw/QashI2u3l5Mz8yisl2n3lsSWDMJG0NDA5L8urS8iL7+PgwPDwu96OKlcQHlYhdqO8jmciiWCpifm5disKe3B709Pbh46QJqdVemE6QtUSzbk09jIGfLWubyOZyfnsfc2qYUQ1wZLn7GsjC2b49McVhIn73wIrr6+sXa8/KVy6KtYJpy2tJQSiUx1NuF3u6C0IGUg5QrjkgsHtbKTVR8HXUoKh2iqK6F/mNP//5HrmtH/xc++P6fnJ2eeffMzNSJhx5+6KNHjh/55Jvf8NUd/fU//+MHys899+jlC+eOhXH8kbf9cQfofzuf353XfudXoAP0v/Nr3tljZwX+Sa3A1+votwF6G0jv9NGnGFccblpg37Zt+V6oDJKw2goTekXB8O2evNgBtnjQ7W3tBPr0mqcoMSlAvyzBSQT6rmbBE6A/BLvQh2ZsIhSPdOJNFchE/jVtJXW/Ia43lbUF6RaP9Hfj0N7dOLBnN/LpjHTxK5UtbKytolapwHNpwhHDcWxksznkS13I5ovQbEf45xcuT2H86iwW17bRCAAnnUcyVwTYRaaY0mDiaQAETYSNqgL7lXWUsuSUD2Bs/x7sGRmSbqrvNlCtlLG1uYHyFnnTPmzTRDrNwKg0SqUeoe2w9FjfruDspQlcnp7DynZVBMjJQhfMVE588OmvT6BPj3gleWWuQCz8eHb0e4oFjO3fjdr2GtNEaSGEctPH+JWpl+gzLT7/TSeOo7enS0Bxs+mhXG9g/PIktitVAZHsfJNmlHQsWPTq91xYTgK5Yg/qXojl1XXpkvNBoM+OPrvRxUIBqUxGOPqra5uYWVhSSa0s+BiqFQTYP9KHgwMFDBRTwjW/OL+JizMrWCs3xB2IWnHdraI3n8Te4V7sGuwXD/z1Sl00B7w2MBKs1OTe5fH1dhXR25VHKmELRYpAf35xWbrWBLwqX1Yl5KoALSVGF3tNut8oWKwyAeIIOTOB/jiF9KyLoOEivbcH0WgGp+fG4Yo1pwY9MmCHTPzVERshrJSJbDGH3sE+TFy5gspWDUx/0+ibbxhIp5JChWHnvljMY/foMDY3NjB++TJcL4RmWKLVIPfeSTjwPR+ZdAoD/b0o5DN4gXSwBhOKNcR0M2KCcaOGLifGrp48BgcGsB3EmJhdxFq5KloL5kJovo9SNotSLivA3fOb6B8eRt1r4uz58+JKxYKJtCs6/6csHRknQiahiTMTJyTlal2yHdzIgq87MvESKljk1/TAfezLH/u1H/t2Pyu+3usF6M9Mv2dmZvrEu9718EePjx395IMPPji18zXx3FzX+l/+zQPl02cenbh4/lgQhx952x/9Uaejfz0vTGfbr/sKdID+676knQ12VuDGWgEF9PXRRz74vt9tuO79rwzMeqWTzk7XHZ4pAf5OsE+g/0qwz+e92oTgta5U2zd+ZwEiNogEaaaJVCIhwUzUEZBiw85rQ7PhpfpglYYF6Lvs5kuqrbIPpCsMO7V0com9OoL6FvzaJmLy1UMPhaSDPYMD2L97N4aHBlDIE+RAQKDvuuK2Y9kW0sk03CDEdq2OuaVVnLt8BeNXZlBu+MpLP52HlcqKWDW2yG2m77kmkwQjJnD1xDu/vL6M0KsjbZsY6ClhbP9e5T/f24VsOi1CT7dRF546iypOVCgQ9kOIJ/3U3DwujU9IGFGN/v9WAkYyCyuVg5nKAqYtLii0YpQJSQvo0x6SwmLaOhLs0jZz/uolAenpHIuXpLjUiOEO+SFhANsAhgb6MTI8KPdCuVrDFkWhi8uo1BqK5tKyYiSAT1ombEODk0jBTmXFgpNAn/x3UpAosmW66m4WN5qGpuehXKljs1yBGxBoq+An4aAbQH8xi6IdozubwMDgECZXKxifWcbqdh0hQ56Yq+rXUEpZ6M6nkDB17N23D1U3wNW5ZVyZWRB7TU4UuBCOaaC/txt93QURJpe3t7GxVcZ2pSZrJn72dNVkgJlYmbKHHwttiwCcugWmFNOmlBief0/HJnoCB8WlEJEXYOCWAzAO9uDvX3gaHhNRWQj5MexARz6VQr6YQXd/F3oGepDKZfG5L3wBq8sbTF9l+phsN2GTppUSYezQ8ABy6TRmZmdw4cIl+H4kicykMhmWhUwmg65SF/r7elEqFaRA/NLTT8FtBvCCULIh7GRGCs4uBxjuymFkZATJ7n48feYsJmbm4EUxEnYCYb2GhK4jl3JQKqQxNDSEvqFBLG+s46mvPIOaF0nirWQz8L0fuDAjviaUIlI8/FmE6A78yITPc6K9aczc22ZZD5uf+vIf/G/vfK2fD9/M6973vg/81Mz8zLtnZqdPPPSuhz96dGzsVYH+yl/+5QPVM88L0Pej6CNv/+3f/n3twQdVFG7n0VmBG2AFOkD/BrhInUPsrMD1XIGXgP77f7fhNgXo7+yQv7JrvtNHX1FljJeB/bbbTvtnrwbyX3k+O2k438y5vhp1pw30SSdJJx0kEyYq5W0B+tBM1JGAlx2EWRqBme+DrzPvlpCSkfPKipBdTYoqCbYjtwa3tg23VkPUrEP3m0hEPnryWXGXYfe6p7uEUr4Am3z5KBIOOoWRy+sbmF9awfLapoBYdkp9ij3tlIhz04WCCHWlM8xuKsEgbRg5TSA3w/dQK2+gWSmLzSXBEbv9BJ/sxvZ1d6GQywrII7Am6q43GtguV7GwvIa55VU5hjrFq+xSGw6MRFr48MkcXX5ojckpBn3hlXuQQu4x4lB1ojm16CrQXnMXBrqyCAMPlVoTy2tbuHTlqpwvu/csdkjTOHLoILq7u+A4CXHPoSh0bnEZ9YYr+2AhEvkeBnu7sGd4EAOlonR2V7fKmFlYxhzpM5LISmtNBfT37hpBo1nHwNCQTCmWV9Zx+vmzcCmAboVBscg4ceQQjLCByG+gq6cPVq4Xz54bFxDPLrQ459S3RYi7e6gftfKWAN9UroDVrRrOvHhBgGbTU/apSdsSgM9pykBfN5xEQoqMi5cuY6tcleLBtGm9yQyCl6g7BPqSjBuHMLQItmg4QuG+jxS7cTDVjerTE3BrdWijXWiM5HBxewF1RPD9AKYfocdJ4k333I2uQgaplCN0mPMTV3H24ji2qnXEEmaloV7dFLEw171LbG4dTE7P4eL4BOYXl5Bw0mh4DSlCea/efvvtonlIpVPY3NzCxfFxXJmahucpv315/0QB3nD7reJg1JNLCz3rmYuTuDA1j8WNbdQprI5ClBwTh3YNY2zvqKQnp7MpXJmZw4uXr2BidgEVL4ThpGW6Qm6TrsfQQgq8qSmJRT/A6yKCbt0U4TDPn9fSjt0lI67/18/9/q+995v5LHitz/nA+37pp2bmZt89PT194uF3PfzRsaPHPvngg3e/vKNPe82/+qv7t06ffvTqhfPHgrAD9F/rende991bgQ7Q/+6tfWfPnRX4J7ECbaD//g+97z82Gs37NU1LfK0Da1N3Go0G+NXu0kv6J3niLQceft+m8bwa0H81zv63AvZ3Thm4/TZvn3+n9WQqaSPpGKhWK3BdJsraaGgphPlR6KUR6JlueMLPZ0OWqaYK7kuXdofI02vUUKuUEbkNGAyt8pswYwISTXzGKYhN2BYsi51dUhIC1BtN+EEkXVKXAIbdSsuGYafUl5OEYTnQLVtxo+l2IzkE5HZHAqTY3W/WKvJFQSbpRKamuqFMrrWpBeD+HUftO2Zt4KPuemJZ2BSOPLUMqnjRHWU3mkhnoLHAEKAvuF647oTX/E82JBxzDWEUCNgmKN/V3yV0lrWNbUzNL2F5bUMBfXb+Ka70FUc/n8/BpqAWGs5fuoKrMzOoN13hihPA083nwJ5dGO3vFf97z3Vhp3Pio3/5ylXhyAtthVSUXBq33nwS2UwG2+WyFA/kcD/73HNwvQCkaJEm02hUcHRsP3qKWThs7xsWXDg4Oz4pNqDSpSeVxm8KV3z3yAAy9JtvrfjS2iYuXJqQwosdcJnMGBpyyST2jQ5gsK9bClnShs6Pj2OrQliuQ7NsRBFpM7EUakIlEt978tgV0Gd3n3x00pUOj+zBia5RXP3kF+DWG0jsH4C7q4CvzF5GU4vE+YYpt32pDH7krT+AXMKCZerwgxDnLl3BmXMXsF7jhEKXkC3LiPDGe+8W+1PSrZKJpNiZvnjuAianZuQaU1dBVE1Kz1u+782I4lDC5OjQc/HyZZx5/kWhWdEuVGxNDQ3veOv3Y7CYQ9JS4WTPT8zguYtXsLyxLdQ2t15F0bZwx/EjOHn4gKTcpjMpzC4v44VLEzg7MYlmq0tPVyLmTlNH4JDDE9F6lmusy3uAvv0E/ZyiOaaOsFFGPmWeGu3P/7//6dGf/vfX8wOSQH96du49M9PTJ9798Ls+eujI8U98TaB/5vSjk+fPHQvD8CNv/+3f6XT0r+eF6Wz7dV+BDtB/3Ze0s8HOCtxYK3CNo/+hX74G9HeC7p2g/GsBfemu6roAIn4RgPLPNsXmlVz/b1ec2wb6O4+zvS8B+ikHjmOixsAsL5COtqtngeIeaIVhxMkCfJgISa0QNnsgnGICVEkA5fnw+zCA22gicBvS4Qe//KZwyEnWUDG5oQB1drcJ9jwRo7Jbzk66qbz6LRtOMitgm0mlQhHSTQF3tJ0U/rvsk9Bf8btDz0WjVgOLjdBv0thdvlS3uOUjT1DM45RkXjqUa4iEEmEqwSgMGLYDJ5mGnUzBcpj+qgK1CPKFR92i7EjB1Lp1VdpviGTSwUB3F/q7ctKVJh1ncXUTm3TSYUFA/kgUCNA/eewoMpm0WK1SqDo9t4jF5VUB6KpTHwnvf4j88Gwa9eq2CHTpFFOpu5hfXhEaEalDPM9sysa+vbtQyBewubmJSr0h4mmKUoUu0woI43qUCln09RSRz2VlUrG0UZFpCp16BMRyvaIQqYQl9pW0uzQtS6g4yxSEbmxAN51WABrpQAYGe7qEEpQwNRF0r2+WhRLFQordaHbWWSiyYBJ/HeHoR3BYWEQB4ogTGi5yIIXZaFcf9qV6sfGF80LdKR7ZhXB3AV+4/AJIbqJXE8POSsk0bj48Bkt0Ckp7UXd9nH7xHJbLFTTjGG7giTCcupG+riKMKEIpX4LnB+J0NDF5VSYppJLx0VUq4fDhMfheUwonvj/pvnPq9BnUWDxIhLMq1k8cO4qcYwu9iZaqLgycPnsBCytrIrJmEWZHwL6RYYwO9EKPPRQKeRiOiemFBZx+8bwIzJuhTkk1NE19DphagDj2ZY2pC5GkY5oV8T7iGmlBlLOw0NeV/dvjh/b85w//2BufvJ6fpI/84gffOTM/956ZmZnj73r3Qx89cujVgP6l7sW/+MQD5eef//CVC+eORXH46Dt+899/rEPduZ5XprPt13sFOkD/9V7RzvY6K3CDrQCBfrVaHf2VR3/9P5K6w47+qwH99r/RdYfd/Hq9/rIkXJ52u7Pf5u0TML7SHefVaEHfKvB/NbFvexsEK0w0tRMmqtUaGm4gXGDXzMPsOQBkBxE6WQHgDFLSIxdazC8VcqUQpALw7HITC9OpxHPr8BpVBD4TTVtAnxxoST7VxYFGOPIRqRCaSnGlcNG0YTpJWA6BdgKm7QigVbshl5vAR5rOQmsgKCWAZmff81z4zYaAfY82oTxe0AZRBUnxtey8K449xbJqn8r+UYdp2WCqKm0NydMmhYa5AdcMiwTsKzqFfLXQfpvOY1smcpkUsglL3GSafoha00e5RstSJd5VPAwfxXwWSUlJZnGjodrwUGt4Aj4J7licEPqRFsOayPWa0Hg8VhJuEMs0gsUPCwxKXR1TE2DObTKsqukH8EKg0fTE6pM0GXbLKbwmBzyTSiKbzcg22aWneJecf3aQHa45r0voyxSiVCwgmUqJIxDpTmqyQccclWxMnUc/w7fMGF6tgsr2tpyP5AFQvKyZInKNYrrvKDEuz3En0CfVSQvZeefFDZHWLHT5DpIzdRgRkN3Xj2gkg+cXr6Aeh/DJpdcNpKwEEnxNSDBvoatUQLHUhfGrU1it1FCPyH+PkaDOQWfuQQxHN9BdLKFULAqAX1hakskSj4v3Gq89CzDeqwy56i4VkUjYuDI5Ke8R6g5YmPL8Eo4jGQrcfqGYR3d/v0wIllcJ9NVaRh5/biFpGUI1y+Uy6O0rodas4dKVSQQxzWhthGIdS6BPW04WyIEq+kxLpl+8z0nnsSLPT+nh1mhf8R/3D/f/lwfvvvez9x/Irl7Pj9JffOSRd87NzL5nenb2+MN03Tl58hMP3v1K6o4C+tsvnH70yoXzR8MoePRf/ObvdoD+9bwwnW2/7ivQAfqv+5J2NthZgRtrBdpA/0Mf/rX/4LrNB74edYdnRl41gT7TcQXstcD8TjrNTt5+++dte85Xo+h8q0BfdZNf7urT3r8C+ik4CVtCjqp1D6HmwLcLcAYOA9l+hGZKEkgNBDCiBsyoIX8nAJZAH3brKagkl0QcVQwBjVXXE29+33NbgFR5pfNQCJPpH89wJ4Z1sZNMjnMmV0Qqm5fOL/3KCSp5jBKqJXQJduXJW2Z3X4FtugQxEIsCWNpXEtA2qmUpOEh/CT2vZelJRxXy7FVBJV1limsJGk0LhUIJ2Uy2leBLcpKiNhEkc/XYaQ7jUHXRWx1+OQI6ubDYYZfZoBuMD5+TEc0UES87uzwHrpUIT0NPuOD8nuCSy6bb6ZbQl+elaD42Kdu+J5MSOWbThEf6S8w5Bl2PmLxqqFRcahXoWBOp46b9pPDTDUvpKSj65jRFtNT0ZlcFj6yHZUtoGAsE3q+pZEoSawnEeU58Hqc5UvS0i1FNXT/+UiQlSCcAjZkQHMq+WNrR5z9mr10z5HiiVtgY7TUJgiUhmlz31uTFlnNmqJoL1FykKhH6yo4A/UY6RrWooZmlIxQkHVloXJoOr8FgKhZHFPMqcN30QjRIyTJMMCciCnxEHjnzAUiMYonKrALeSzwW3sykFfEe5HabblP0A2KeJNtWn1PMBaBWg1Mnall4b0Q+pxEhDFODYTGcTIPn+1K0JZMZoeMEFHiHnH7w5vflS4ZFhoG6H4pdaWwwm8BW9zxCoQZxvf04gi+hZCGM2IvSRrR5dFffM2O7R37v/jtOfunWgey6xpv/Oj4I9GdmZ94zMzN7/KGHH/7osVcF+gvdi3/xZw9Unnvu0SuXzh71O0D/Ol6Rzqav1wp0gP71WtnOdjsrcIOsAIF+rVbb9fPv+8DvNZvN+zRNs9ugnKfwShBOgNoW5PJ5O7v2ba58W4jLLuJOgL/TJee1Lk9bdPu1gD73SbpDJpvG+uYWtit1+LENpLuRGz0BPdeHgAm45LuTzR2V4cQ12JoH29aRTSeQSyWlY0nQUylXsV33UfZN1PQsasKgCQVohaEP33dlAkAQRXDNDi+7owRj7N6z80uAL77zpi1TgkBCtlSRwC+FrZX7DjvDAvhb6aryZ0ywSYcbX5JXfc9r7ZfASYGn9tobpuLuc6oiHXyZEqifC5VcjrUF0H0eB8EyRwSqWBG+uc5utQLEMQEvaTcEsOxks+vOiQG7tOIqE8OiDIFFQ6g89IUapNtKbNwjdNvSAAAgAElEQVRyYVLPY2c3uDYtSSbTqDRZiKn1ItCmIJTbIzB0G1UB3RZpYJqBJgObOMkQ6g7/3gLlKi9XACXvTUf0D0yllZ62HBenBeKwxFe2gs3k3pWQLAXwLZtAmcJYX9aIfvCkZBFA02NewL3GiQkLJKDpxXKNFRUqltfTN5/zFMoFCPSpRZDArgAouAa61lgth2ikgO1cjG0rhJ60ZRojjlWej2SChQrzCXwB0wZM0QNEpi16D8o+qN2gXkOKUgJuy0KTehQpMNV92H7vynUVu0sWyLICUrzwQSoZHXd4j/LaSR4Ea9tYTUBgKKtcKbZiDQZF7AFXmwWAGkUxL4Ce/7qhIZFKodZ04QUcLjF/IYUm03xbTQHqIOq+h2w2jSBoREkzWtndm3/mh954x1+n0tnP5dfGFx/8DrjaqI7+/HumZ6e/dkf/0kL3yif+4oHq8889OnHx3NEwCB992+/8Tqej/1o/vDuv+66sQAfof1eWvbPTzgr801mBJ554IpHNdu1+6D0P/2G90bhH1zXj6wlj2646pPDsTMNVIUakwyhQqMBryxedIHPH33cWENKJb/uQE66JLd9LzTxpdMr/2mtGAEOAqcCHer0CqdyHTaCfVWE/axtb2NiuIYgtGLk+dO+7CVa+DwE7mFoAK6ojjQrytofevIO9u4cxPNCLfCYjHXU+Nja3MDm7jMvzW5jdjlGl73fEoCQFdgkiCYb5bFIvCLxJnxHqjgQrKa91OX9F5G4FPrWAdxwpj3mdXHLy6gmoWs8Re/YWrUY67wqsUfQpqbikmkjFoLQFXCgCVNKIePzs2ga+ov/wixx57kF0AFw3Fg8EagRyGvnmkvEqXVkRlwrYpxC4BQzFSpKwX10DKeg0SNefkwdVvSjakM+kXeoFWp7qbPySEiJiYxH88ufKWpGrRzqMojTx575MWKSrLKevXePFE8yLT5KmrrslBvaiqpZjDwN2jnVZIwGtLVchVYCo67CzVdy+rdrOQ3L9GIRFkMu1kgNXtqWcKNCxiIJmuxU6plsJtW+55zmZUZ1rPfYR1MpoVDZF75EIgbyrY3dQALwIW7qLdcdDzQkRUr8rB6L0GXIIGq8vhdmcIZBrbyi3JHrZW+yoN1sULp6+ooDFYhXbyhhovWXkDuG1Vlb/6r6RMC9DTTBYDEphx3slkIJB3XM8YYZk+XI88iLSgAwbrseft66X3DNcf1LQeF2oU4lhJTNwUgWYTgZhpIssVwZHWoxIJlUeMilrtruY/vyh0f5P/Mj33ffl/EBi+YCmud+JT8dHHvngO2dmZt8zNTN9/GFy9F+to39poXvjv/z1A+UX6aN/7qgf+h2g/524OJ19vK4r0AH6r+tydjbWWYEbbwUI9HO53J6f/tmH/lO9Ub9b03RNgJ9wjlX3T0EEggV28MlF18QNRJJASRVgNzBmV5fd3vYUQDm4tDD8NaB/DWQJW0QBVQV5WzhR7CZ3An0COtXBVXBDhfG8jPtPACQASYdj20jnMsgUilhZ28BmuQ6YKSQKg+jefQRWrhuRIBd282so2S729KZw4sAojo8dRF9Pt+IhR2Sp2ELVmZpfxIvj0zh9aRqLZR/bvgUPCUQGqRytgCT62RPwc+1opxnHQseQMCwCZwHnFGkSENEikd1kBe7EV7wlBJauviw8QWm7viHQVsBVvUaB3DbQV2CfXXth3UiXl+CSkJwi4trWmnwxjIucaHbV+XMus/jwC9hjUdJe5ZZlpBQckZyX7F8sERV15lqxJmA/limDHK8Abl4Pur7Y8hoWDASw7DwLeJV9s4NMio8jU4KA3vBmgiQYxCGdhjxxNzKCGKEvLH/lVMTJAV1qxKEohknXm1bBQw20ArVq7YQDzoJHJ3XFU1OIVrCVTITEVZVaBnbMY7mnCVT5bwT64oEvR0SAbYozD+9zM5lGtmsAVqFf7gFZez4vVPoMFj5wq6itzKK+uQwj8mEHEbKuhSPZPTAjAyvNbSwFmwjSgAcfITv4UsKoaZG4MHEaE7F3bsIylUuN0KJIvwrV5EDdQmrf7ORLkdYSB6uL1CoCWmC/HTYnjjxC11ITGKH6cJJBWploFVqUtMhV9C2pPlTAWtNjUcj7TZ03j0WyFygtiKkhsJAu9SJZ6IeZ7pIkaKb5ygSI0w4zirTIqw31dz9+YM/Ix3/wjW/8u1sHcN3pOjs/nb9ZoL/yib9+oPbcs49OXLxwNAijR9/2O7/V6ejfeL/mvqePuAP0v6cvf+fkOysAtIH+z/zMu/6o3qjfYxiGJp7nLcqFYEixDlS8eIJC/kan1R6/lw4rBYIRpBuoOtatDmKry9kGpzsgagvVi2/Ny4H8DqAvoF460IrSIsci3V12tlv0eYK6mJxy0jPomZ5AMptBulTE0so6KjUPTrqEVGkAud5RmOkCm6OIoxpSWgN7uhzcdWQX3nTXrRjp7RNg6vkQe0qGWkGLxI98em4WT37pSzgzPoOpbR3byCG080JnEXpM6MGICE4NkKgQsCvcAs4GwbAIacXXh1CnDdWvFTAt6P41b8mX96HbRVG7E3ytTGqtptqfHTahe1VU1xdQW1tEUN0EvLpw7hUAZJERCn3DTiQEmPPakbpCPYCaVqgufJuORftMUmlk8hCGCtyG/jVhsTj5cLLiJGAT6LOA4P0RBsKjl21KwaNCmkwnAcNJQDPoGU8nohBh1EAU1qGHARxPgxGxCFEuRnYuBV8nmGSScAijGSL0Fec+0jkZ0UQQzJTitsUr71/XdQXIsihQD04/DFiOLT75YpUZxeKa5HmBUJJMETqHAvRjm+FeGaVzSGaQ6RmG2bsXnp6UfXLqweIwoNMR79rqBuoL4/A2FgGvCsMLkYtSONJzFEkzjeXNFcyXF6DndPi6i9Dw4EUuGm6tFbjFiQudmHQYESllWaGGEZj7EUOuXLWWoiFg8agE3rw2pG7J+1B0I4F8yXVqOSWJs5ROd6qUugdaNK2QmgYWPKzHyMQ3WGR4kg5MO1N1fhrcACKMVhOdSFyhmJDr2CYMO4FmbMHM9SHVuxtO1wgCnUCfbzslvHXglkf7ChdPHj7w5z/8/W/676N5XL3enPxXvrF+8ZEPvnN+Z0f/0KFPfFUybpu68+JzHx6nj34UPPqO3+pQdzq/N2+sFegA/RvrenWOtrMCr/sKEOh3dXXt/smf+p//sNlsvsE0Tb0tFm272xAUEPyxm6mbtvDNKQ5kx5te29KvjdmRVQFBQg8gIJLOueo67vywUaC21c9+xacQAQE7s/LPMuon2GmzXlo0nRa7p01b4c8Doc9oUmw46RTSxTw2yzU03Rh2Mg8n0yVg30imBbwjqiJn+bj3+G48eOsRnNy/Cyn628d0VbGkK0nQE8YeKfdoNLZxefw8/v5LZ3B6tob5RhKuWUSsOYoiEnqwY0+89RsR4Guqq83jJ2WF/vskqUgXnQLFl1FIXi/dIf3v1drZWoQUzRG9Cuprs6itzsKvrCOslRF7DaFlEADzmubyRaRSDDhikcPOdwjf9dCk44/XbHG0Y6QSSQldMh0HgQiCQwRhCK/pot6kK5AqClkMFhkklrAFhIrAM47lec1GHUHoCZ+b4DyTzSOVzkI3EnKtgsiHG1bheRVojQYyDQ1OZMJMpGEWCrBKOVTDGpp+E6EfQKsG8JuugN+IIlNTR65QRDqVlslPo96Q+8/lc3wFjpXuIUYyRS1HVlyJ6PdPcEsufrPRFJcjS1P+RQadcArdkijMgoHOO073MIz+gwitnBShtIhk4RCaScg7orqK5vwFeOsziOvbQMNDKk7j6NAtsLQEtqqb2Giuw8oaqHgbAvb9uClAn+81obBRJwsNaSeDYq4gF9bl+zAMpfhsuHVJ1OV68086FDEIzEk4stZ853HSwiC3puvKxI3XQULlUilkcjkEno+AxYxcx6ZYkpIe1LaCyv//7X0HlFxXteV5qXLoVNVB3a1oRSQ54yTxZWED/kJ44NvYBH8bB2YtcFqA7D/AWv7mgw2fRZqZb2NgSINtHEjGDNnGtgTYkpVQjq1ude7KVa/qpTvrnPted0lqyZLVljrcwkKtqhfu3fd19z7n7nN2QIWaWIiegYrJg55ixeE6fMOg3R6UWsXCftLd4zplywzsYD34krMgkJwJthLi2Xy7DBEVumc2x/+4dO7s702f3rR91QVz0xLplM7s68577rmxs6Pzjo5Dh5bcetvH/n1UZ1zXMCv7+uv37d2BzrjWfasF0T+zCyXudtoICKJ/2hCKCwgEJjYCWIzLGJt28823fi2by1xpmlbU60l/dJtNzNZF6pLgj9XDUKbAZRzYNYbEIlzD6+mFueyESzaGddDDUPFPvA88mkv03yX1w0LqalJPzJ93hXFVGsPSoCM61vhQx4xyDZNaIKq+CEj+CARqkqAGQmSQJTMdEmGAd1+6GK68cCFMT8RBqiCNQW09EnEfEX2GOVoV72tCNjMIz/7hZVi7axAOZFXQ5RgwKUDCItUxMVtJnUp4Rh/zl5zoowQDGw4SKcIdC6KCqIvnuu7RsvVv5qkitLGoF8fDTPDZOihGDvTBTigNHgarmAanlAPH0MGhjLBNWfyWaa1E9JFgZtIZLifC7K5hQMU0oIJOp6oGdXXoCJygNc+lM+RQy9tcmlA2K2BhBaYEZJzW1tpKMpCSXoJSoUhZYwwODLMCBpJ0u0JykObGZqiJ1YHkKJBJFcC0DKiwEjhOCYKGAbOcMAQsGZxgCKxEA1RiQegrpKBQKYCDUpsSdp/BINQhrCVFhuaWaVSQjUWgqUya8MAiZszo404FBhvYKz+RSEBdXT3Iqgr91D4Sd6cYGEh+kdBXirSjEYjEoKFlBmjhGOQLBVpff0MbKI1zwfEj0acb8EJryQcKFhwXBsDo3gFWugtAz4FcMSEIIZg37XyQHT/oVhkqUAIlLEFv5jCUnSIYHtE3DHCwq40FEFD90JRshng0DnpZh1yhADYGYtgJCesvsDibipgZJBsSUFtXB1iQnR5MUfCLNQs4b8MyaZ0QJwyCEg0JiNbEIJfJUiCAARtihIEEGpLhumKHnmnJWqiPR2lHJpcvUO0F9sjXTYuvP3bzAQuSdXGor68DXzACfbkKlNU4+BIzIJicDpYcpJ2HeEjLNcRDL583t/mbM1vnbbju0tbs2SD5uFwe0ac++rd97MFRiX5XV33/k0++I7t583173Iy+IPpv5ieTOOdsIiCI/tlEX9xbIDAOEFi/nmnJZGfiSw9/5YFsNntNWdenIXnwutpQYp30ujL4wnFLCsWh5Gjywe4BGQtNqTCTCjB5QShJfl25D8k+PKLvEXg3v3+sVMWT5vDsfXVw4BXj8oJJTuY40efyBLS4Qs0277KC8QbKh1B2ggdj//ggMC0IgXgC1EAAZGovWIZpNT745yvOhRUXLIDmWAAY9nKn/vrUeJOIOh4rYZtDGbuxlOGp3/wZ/rKtF/anJShKEXAcjTTg2IpRsQ0iySZ2JqEOLRwf/H+U0tAVqThV5d15aF8Dk5ljk9Hnhb8YRDDShWt2CVSzAPrQYSgNdVNGH4k+M8tgGjoR+UAgAO3TZxDRx2x1Np2maAs/MyoGEcRiySDjrWQyCU1NTSTNSafSUDG4HMYjipVymTAPRyIwa8ZM2uEpFYtQKGCvekbmY0TkTR0qRoFkTu0t7VAfrwfJliA3lAPTMqFsF8Gxi1BjW7A82gx+AyAnqzBUWwOpgAq9xRQUzTLfeUDDJ9Oi2gwMRpCwNre0Ula7pOtUTI0BK7b/pDkZZagQ0VehpbkZEskEPds9vX00RstyyE0Z24CapQLJXUKxGmiecQ5l9FPZHFSYDMFkO8jJc8DWIryeAlk5ZtCZSnUQcnEQzJ6dYAx1ApQyICHRl8Mwu2UpOBb6LZjgaBZIQQa9qcNQgTKYrAIl8mowwNBNYCaDoD8I01vbIRqNU9CUzWeJrKMPAWFZMaCC7rYMYFpLCwUvGGAN9g9Qpp53aMJgwDV/s21yMG5paYFYPA7pVIra5SKxx/Unz4IyPh8GdT+a1dYMDTUxsCyTfAeQ6BcMBmULfR5wnDqZzjUleBCIRbjdqRKUtRgEkjMglJgOhqSRXKu1qWHzvJntP/3Q6mWPLo4Dkny3yODM/yAURP/MYy7ueHYQEET/7OAu7ioQGDcIMMbU3t7e2ldeWbsmk8leWyyV5lQTfdTOOo5jS5JU8UXjlYGCrezo6A9u29fhI+NP15wJpShuyS5v54jtCd3Cy2Mny4ODI19udpvxTLdXj8u/5sW4vIMIL0bEaIA6v2BunLrV8KJDHgkg6UedNRYZYqtBbEsYhFBtAyf6Ejp1lqGtLgj/fMV58I7z5kFT1A+ShWQc6w4k3mUFWxWS9JkXSVq2CU89/2d4ZUcP7E8zKEIYLJt3uCEPXBt7xNtgYa95dL51iT7P4WNGH4tQkdpj1p3suNyM/ljwHY4putKi/h67vvhYGXyWDqWhw1AY6IJKZgBYJU8ZZ+z1juQN9dzNzc30N2bAS8UCLQu6wWJmG9e1XLFo9wYz+vUNDTRHzGwTgTQMKJZKFOwgSUSijxn91mnTKCBAGQxmonGnBwubSZsP2N++DJosQwtmq0MxYIYDeg5dWi3QzQIwowBNkgOrUeddcaDPBjgQjkCXzGCwXIAKw90aG0qFHBWjkmSF+s0bkEw0UVFqscQz4Ig1BiFIoEnTju02AYiY1tXV0nwHBgapHgSNnHDMVBVCxzvgD0chOX0OMNUPg7iTwRSINM0EOTEHTCVI81RdiRr2C9IwMCylwOzZBXrfAXBKaVBMG0JqGFqT88Gx8BmwgWkOOD4bBrP9YGFJLkMzugIFrA4WIFsM/JofWpqmkZ4eiX4egw9gUCwVSAJF/gvYedW2obGxEWpra2ktUqkUBSlI2jHzjtfEWhrcqUG5UmMySbsemSzP6JuGSdfnxfVYEIzdlhxob2qEeCxEAV2uUCSin9PRvIxfDwuHsbg7UV9DWGIXos6BAljBGgg3zoJwcjro1A/UgLmzZj6z6l0rv/PBpfE/nGlN/tE/g06F6Oc2bV6ze+f2xajRFxn9cfOrSwzkJBEQRP8kgRKHCQQmKwLr16/Xpk+f3rBt2/bPGaa1ijHWTkW2bp9tWZZNSZLzjLEOR9HsbR19dX/bvLt5w/bdQdR0o0af7OxJ7z3Su5u3MeSa9GMpPdlMjWS1qWiXt+jD4kOStLhJbvzae89rxSlhVxOU2bstHlXs7Y6t/VBqg38wOKC2K9zUyAGVJAVE9P1+bP4IMivBtJoArFp+IfzTBQugMeIDputE2smhFXvGI9nDIlIkZZIDhm3A08//Cdbu7IaDWQbYnNOyFGppid3VVe6wBYaskHQHe4xQa00qxnXddN1WkR4qWF8wVtIdqk+mTii4g2CAH0zQzBLk+g9BprcDjMwgaJIFsaAPIkEfZcERJySRmJ3NZbPkeEyhjWmCpqkQjcd4ka6kUG9+rN/I5XJkmEZ1GxjYWBYFARgsUMG2LBOJxEw+/iFdu+PQPSKREJFyTZXp2QgFQkRoC5k86PkSNwizdQhKJswLBmEZmo45EgypQdgVroX9lg2Deh502wALLND1PMTcdqj4GKFOvqGxiZxxc4USkVOqG3Eccn2NoFOwT6X5hYJ+asWJcx4c7OdGWm4HpJp4jFx8qSuN5qcuO8WKDT0DA0T049PmgJaYAxUlQIEEkmIqZHZk0vbLxSHQD++EQu9+kI08hBQVYoEYxINJ0LQAqH4VQHOgbOnQl+4F3SiBYZVJjoP41ERrwKfgsypDOBgm7LK5HORKeSpGx90ULaCRIVo0GKU1wN0ZxF7Xy5BKDdF8SO8vSXTNWCxGY8Q1xLXCzzAg8DL6eA1ct2gkRoXUaFgWD/mBOSYU8uginAfDQdkOoyLqUDgMgYCf1iwSwiJg3nqzoy8DTqgWYi1zINI4A8r4vVrRYWZ762O3fOS6R6+a4dt4tn+eItHvOtR5+8GDHYtvv+22BxcsmPfcMcW4KN156qnl2dc33rdHEP2zvWTi/m8SAUH03yRw4jSBwGRBADP6+Xy+5tVX199pWOZq5sA8RZFVt+sOtSZXFKXAHLaP+fy9O7uGGjbs2D//bxu3NaBEQKKe8W5Brtda02vLOdwH/ugfNZh5dnX9vBmgW7SL2XveXpOKEcnAyX2P/2s4o4+Enog+Ff3y1pC8UTeX/lCLQJIUcc19JFoLgVgNKGjPigW2VhHqQzIsP38+XHnRIlg0owUUdBs1TSpEJHMrarNoUV0iatA7ew/DL//4CmzYPwi9JRVMLUY1AEQw0egJ+75T1x3Uap+Y6LvuAe7OxUgLU/5c8b2Rkb+r3zvR525rU4Z7Bhb4JRtUqwSFgcOQH+imbH5dxA/JuhqIRUJEcr06jEw2A0MDg0TokAyiAVZNTZyy/eRGy/tSEuHs6++HXDYHpoktNSUu/2lvp789Uyoc5eDgIGTSaSLS+DxhoTRmnevq64iQo88C/q+QK8Bg/yDks5idt8AnM0iGfXB+XRzm9vdCFCRIBeOwLVQPO8s29OUyUDJ1cGQbgYfmxgRUdB3KRR0i4SjUJhKglw1IZ/OQzRdJjoNSnob6Bkg01FPBNJJ/DAFR0pNKD8FAXz+tNY4LyW5b2zQIBbDdJ8pxZHC0EAykc3C4tw8qjgTRxumgJWaDrYV4+1CHy92Q6OPujlRKQaV3HxjpwxBWbKiPRqAhXg9BLQ6ahkZqDpSMAgxmBqF3sAcqVhnjUiqobcUag2AEfAoarMnAbAaZbBoGhoYgl88BwxoTn0I41tXWUbCEu164bnqpBOl0GgYGBrjkTlGI5KPsCueFhbj4wp2LTCYD/QP9dA55UPh80NTUDJFojAd1JIszoZDLwtDQEKTSWTCx6N4Xgpq6BtrdCYcxUEPJGw8qUtkCHOwZBNsfg3ByBoQTreR8DKYOM1tbHrv5Q+975Oq5tZvO9s/PN030N2x65GzVFZxtzMT9JyYCguhPzHUToxYIjBkCjJEuxv/SunXLHMO6iDFnpiQrfqTR5JnDmCNJsi5JrBu0QN+m/T0LN+899J6X/77xHEXTsNUOZXtJq1+Vux8psK0uteXD5uWnI513RiQsJ6FVp7bfEs/ck1srZnF5bcBwr33XqRT7vaNxlaIGIBqrc9s4YsbbAsUuQVi1YH5bPVy2ZC5cfv7bIBENc7U/FeFiD3bcEbCpkHQgnYZXN26Gl1/fBnsHypCxg+D44pS1JzkRykFQp4/ZfCxPdIk+rznGXQnss8/JO2X6h90DvGLcI6oSqoi+N69q8l/93sjXFC4hPtT20Aa/bINs6kTycwPd4FQKEA0oUBuLQNDv4+4EbmtFJOOFfAGMSoXiCwwCIuEQSUE4tDywQjkPZv4xo4w4Ue2GpkFDooFaMHr+Cyh5yeXzRPJR9kHyFgwe4jUQCke8mIywwwx0IZenzD/ij0Q/ocmwOKjA+fkURBwHDqsReM1XC3ttBTJ6mbfXxCJpnwO1NVGwUWeul8HvC0AwEoNSxYCiXqHuUJbFwOf3kyYduwbxmJD39McC4VKpCIVcjreLlCXKdicT9a5PhIT7P2BKKuSKZcjgcbIG0WQraA0zAPw4F4wuLSLRFVuiDjyoyy/3H4RKuht8zIR4MAA10Rioso92jFCiVMa1KeehUMyDjVIz3BlSVaivrQNN8YGCvftRAW/ZoKNsp1gA3SgDYBtRdHGOxSAcCIEioXxMo0AFuwsh5iitwkAKiX4wGIB4LE5rhYW6iDm5W+M1c3naDcAADe9dg/fG7lOu6RqzylS8jDs4Rb3Mjc0UP4RjMYiEIzRmbsCGRb8WFMoVGMzpIIdqIZRsg3B9MwCeU87CrNbmxz72ofc/smI8EP0777mxq6vz9oMdp5jRF0R/zH73iAudGQQE0T8zOIu7CATGNQKMMamrq6u2VColHcepNU3T5w2YMcWRJLI9Lfh8scLz67ev2Hmg846/vLrxIkXVsLE+EVdu54TafNdMyTUnGik0dTP0lKV3ib6btUeiMGKINZLLPprODoPocl5ebCuBgj3rsX+7a5ZEplX4NcpIVA1ULQChaJx6/XP3WGx3aYDP0Smrv2BGE1x63iKYO72VOoxgVh71xyiDQUKLmeE9HZ2wbv1m2NM5AIMVFUpyFGw1TJ1aKDvNLJDQTRUJMbrHUt2AW2/gGlhxoo/tQ7mLK3/xEAmxOxIr1yjADY3456O9d2RIxT1nsWe5Az6UkNgVKKb7oZgeAMcokn7cr8q89SnuiqCrKvXERwMr3i+faizIPRV3Nrjmn0u5uIkakkR8UUYejb8kTlB5PDBig4Y1AOT6SwXS6I0KVCiKPd8RN94pidda4L3x4tS/njkQcwyYbRZhhZWHsGXBASkIa30N0OmPQQVNsrDzkobbTRVQ0T63XAagQEEGXzAMJvo7kAxMJRkPSsw0jffWx040Eu0UcQdYvD92pEHSysNPRpIUjg137kWyj38jKVY0PwRrk6DEm6i/Pr6Q6KqaBhUTfQcckCoFMNI9UMn2g2SWwScDBFAq5bWVxZaWeG/0BMDnxvtt7DAKnLDHLM4Fi8NJToQyd5Q1YYAj4zPGyOgLj8AeqZqCRJ97I1BRsWlRLQuuDZmGoREWmmq535/4fOOLB2HcOIwkSJqPPAUoMEMJn1Vx198mnwHcwbOZQq7G9H2GbUUJSy5dwp8DKG1Cvwp/TSP4YvX0/anoaZjZmvz2zTe875Er5zVuPts/EO+6694bDnV23N7RcWjJKUl3BNE/20sn7n+KCAiif4qAicMFApMdAST9o83RK5770v/93arugaG7X35ty5Wq5neJPs9Sc3dWTliRJPGvPXJ6fKJPDp+SuydA5Mx1iqWe+pgN520qOaHCr5HUu2yfiL5CGVHM8iNJxawsFh0i0eF9//3gC4RAr5SJCGky4zpqqwR+KENdWL11VHQAABygSURBVINZ0xKwcM5MmDdnFtTV1gxLWgYGh2DXnv3wj1374UB3P6R0gIoWB1OJQMVBEmmTnlnF4Tgm2FicKKOcCYn+MHujXvqeFp9y+MMutF7xMOI3XJjgFhR7k6boaJTPjzwHD6H2mpTVR/mODZrEwK4UgFVKoOKckVA7aHvkmnfZWH/grRt3SiUCj7InIvhI5JDs20T+EF8sfEaeSBliLIwGyZXxeFIgXiCNuyGeyy/uEODzgWQTd0iQeNsWGlyhpp8XJuPxnntqxCxDe34Qlmd6IGIacNAXh7/XtkNfbTOZmVEZs+yAIelglvNg5LB1aAl8sgKReB2ogSAVhoLqdw2g+K4Pae4x4EDTKLe7Ez6mKNnCuZBCCQmz901ABdUAFQv76fu587CiguQLgaGFAYtv+fVwc0uDson7OVizYYFiFACMIhWi4npgEMMZPZJibnjAXW6xt7/rQUBiHf5woBwHv4c811vEB43hqB5FdseIu0lYF4C99F0PBTwddwEIV/oedHcwMCzgdr+EA86XArFhoi/zegYK2Lm0CmU5qPahYMxdNywtxyJgfA9rLchH2zZpl4QCXHSMRkmTL8Sdg20TQlbentlS/+iH/tuqR9+1tP0fZ/vn6CfuuuuGw52Hb+vo6Fhy2623Pjh//pLnVq68vKN6XExo9M/2Mon7jwECguiPAYjiEgKBqYTAw8+uXd7ZM3jHq5t33aD4/Qrp4MmoFnPIRMWHSTLH5TjSnWGi6/JXIvoekefneKSe9McuCR55b4T8YyCAAQFJaNyMLLq5EmnzWk6Siy/v60/luainZ+hmWwafZEHEL0N9NAT1tTGIRcLg1zBDakMqk4WBVBZSuTLolgy65IOKHAZDCoIlaTRnJGbYOhPlOby/KPcW8NK0SF5d+yzX43eE6PMA5kR6/GHGeRSWx55DmXlqr4kFwFiQi6uC4+KdUbDrD+Wl3Takrux+ZIeFA3aEvwEn6lVjoGP4rDEw4b9EkERjITLPBHNxlutmTKfjM+Fm7ylMwHHyMWJ9BWbAsaATOSknwAzCVhlm5AZhWeceiBll6IzUw1+bz4Hu2hYi1zx7bIMjl4GZJSgO9EI5NUQBV+O0NvCFYySxQdqt+sNk9oSzxwJyCkLdZ5PvLbnZ/SNYntvniebDjcXIDIyCUhy/Qo6vNo6FcMD5oWyLrztij74KhD1hwwk1fy68Lku8aNzDmCoWGP4/7yrFx8hrIzDCQGqP2n68Hwa7HFGUCvHgwLWTc6VJXiDsXWNkzfjU+ZrwuJ47WfN1dNfb7aJFMiSqqPfqX9xnmw7jkh0MrAkXDAxpbTVwFB+Ysg9sRwbJ0iHK8kOzmuu/fce/vPcHlyxs23O2f2Z+8u67P9jZcQiLcZfcevutDy6af64g+md7UcT93xIEBNF/S2AVFxUITF4Evv+Xfeds3L33Axu37vyCbtiKJMsSFmuiTp+ccz1pgJsp9PT3I71lhqlVVZae96onwoGkfjgXzrP3XntNjqr3nkvVKNHtFfByjoqSDE48kBjJrlTGJT5EtbD9JJJgizuaorYei1dlzM5L4FcV0BQMDIDMosqmAxVbBkf2gyH7wJQCZIyEDqIeYSUBE7XP5DS3utfQsUR/RL40ktkfi2fGLT52i3n5HHFMPNCg8bm+BkQj3RanXs0E53xVJgZuaMFboY7NrwvKxLtkH8eFGXgk+tjOEc3GcBcBeW7IqsCMzACsPLwXonoJDkbq4K8tc6EjlgDLDWZAxgyyAZaeg+JAD5i5NIT8PmhoagHJFwSm+AAUPxWQYgA0XBvhklgeO45UjLjc333G3MJmd1mIVNNzxWU/hCiNAzP67qww++7eB4Mp9E4gkzT3woQv1pe4we8IkR8OCTnR5wcOb/C4vJwIPnWC8si+uyrYlWpsVqfqGfT8MIalZTwAGKkowScIn3kMbjnhd7cl6GcB1alQ01EJzeTYrHr/6zObGx678erlv1g6p6l/LJ7207nGXffee/2hjq7bOw91LP3Yrbc8OH/JkudWXi4y+qeDqTh3fCIw5j8bxuc0xagEAgKBsULgD/tS8T+t23bpgY6DX+4fTLVXTCvErWpliQymSH+Pv/s5U0ByNCxZISLJW07SMS7R5Ip1L6vqEXJPtnI8q1zvx1d1ZtujTvxaXCKDhIzfwevuQ8Wq7v24pRVSQCRlmIG1yPyIwg0KOhRGGUqUxEgamFhIKWlE8vG6nPo4Es+SI/HhCdjqF/+MEyGieZTZ5S1GMVA41jzsVFbLCy3cbLw7S07NuXZ6GF+wPeQ9iugmjEd8Dbyx0N8uxKc3vmPn4lFGJIgaZtkxIMNiZhXxoB0RFjYr0JbqlVf27JNDelHqitY7r7XOd/aH4mAC14fLmL6XLdBzKcj1d0lWISNHQ0Gob5pmg+bHHpAgaX6pUEbH4qArpxrZGOFBoRs+enN1dyA8ZRj/1A3dqEUqPuU8I89rLap+jUpY5s2L00l6Q0GWm2f3drAoG+9C694Ld6RGdn/4117XKQ89/szw1rH0h9/A3cXC40/lmTnxsUfuwY18/x65Ocffx0DSodoUXh2C0iAM+C2yhPYxRfOZQU3KLZ3Z9OzMaYmnzj9/1muXtbXpYzfaN3ele+/99PUdnR23dRzsOFcQ/TeHoThrYiAgiP7EWCcxSoHAuEEANfzffG5DmwXsI1u2br8ik8k0lw3L70jIbrhxFeqCUbNMYgGvR/7wDLimGbPJw+oEUg5UM65h8u7So6N/VHmfew33jy5U5QTII9KWJJFCQaZKUU6+kJB7NE9R0AGXxBiSxAzS2ku2xRwmMcY0xtB0C+12qdco+dxSXpe7AXu+wG63G+p8w7AxyvCLEz634NhlZMM0CSVFbgHtyS9yFaurMh3gPfk5M6W/SaGCRcmuVIU4Z7U5l9eW1JNBDfsYYzxG+BHtpFOqajeO95vjGLI5Ov3ETR8eFyHRxyGh/tsCardDSW/ZiVRMZVq6N3Lhwa2JYLmkpOqS+e1zlg7sUaOOiVUDkiyrPhVklbH8UJ8zcHhfrZ4fioWDQat1xqwhNRguM9XvgOKXipWKJCl+bCbFAz8LqegIyXcfR29WnkiMrNj4mzyQo2CQ3CKQ7HNXh5EXBimILi/EHm0HxMEj6Oquw7MnfHKJ/gi557p6VwdGw3Nl+yTd8T50jxlW1hzz/LxJgwa6wzHfchRwVz94IGH7VvyOt01O+rGAW5LAcBywGBDJD4Uimdpw8MD5S+Y+ed55i9Zf1hgZONtmWTi9T37ykx/q7Oy6veNQ58Lbbr/1wQXz5v165cqVQqN/8j+ExJETBAFB9CfIQolhCgTGEwIPMCYv/GuXv1gpNCrMnG47rFlS1SAqIqjW03Ek7G7CqHeng8WDwwRBwhQ2N5JCyiLRC2MDyUHKjK3EkfcRVXIkpE6jvGySCB1DKzFnjo1ASBGNigJkgShYQUWIzJjMsJwQmIT1jHg+kx0my4w5DrbGxspDRZIsCcAADUsySTfktx1JdvACyE+RrGGA4kgUykj4P+TRkuNI2FkGE/duKDM8cMSBPkCS7cU5ji0B+Ejjjf+Rqsbjd8dZbFLH21iwipNBLo7CCSy65EGIbLk4k2+XTZ1uiC5iFKZQIxe0OZZxrNzyF/PTx744leTncpULdZIZHp+rfDnmRNpEqXohGR59KtSBB5ccQyiGBaGkt1dV7OnKZFCtWKkUifccOjf/+P++Piw5kUDbjFfN1Tc81Rtv1h1sIm+DT8aIUnbMob4e/be/euI9AwPdywJBf+qq91zz89bpczp8gWBZUvyqyWSl4tDTJFGHJHou+FiHIUdcJIWOwedQxV5TtEGFeXv3ZaP1monokyc0YixVPYdcKKWgL657wpFPgsNsyXEjQO8ImdHzKSmIN1ctVT03Hp4yYPMrvqrui9ejU/d8CRvt47+rmznR5GQsZOAlI0cvtPfMHbVAdEH3PO8j+v6lh4KKp9015RfkxtG89gO/5/F7wrBtZjuOrcrKoCz5O7asX3/gnNhC4447LrDGA8nHIV9//Q2fyOVzH0+nM/W33HzzFxYtWvCbZcuWHaqGQxTjjv7dK96dWAgIoj+x1kuMViAwbhDAzP727aB16/uDeY35makqYQAoojNsuSxh00ErEDiuoMAoyxKEAP+DSlmX8KtgiJ87FpO08d7c5BXoa+BqAZ8TZHyUyE9Cw+OryCUaM79/CXyBAAs4QWYFGSsWAQLBkWPLeomPMRyGil6ScN7Vr6P/ze+GL3dAeCphxVsz8mudxKxHLkQH+2lMRT6boz4b9XLueKtvd9RpVYM48gqK7M75JIY5Mt0SBAKI95GvchnteKveI1hKYLvHWg5jCy29oSY18I4NX7n/3+Ihf6yupeXn2u2f+sJ+ltTxXMuQZaVSlhTN7wyme+zH/9dDdxRL+Q/JCitc/+GPfmvhoiXri1AzZKllVPyPPFchfuPq5wDBN2R8BgEUd2wG/g0AweBRg9erVScj68mPqp6Ud94xFxgFwaOPOXmQ7YAbTLkYHn2mfxT8T3T1o2c0spb8Kx9db/SnBp+YilyWLMdhthNkKiubTS3zS5e1SWddqlM95337UvE77/7X+wv5wkclScrf9NGb/mPp0ov/fOGFC3uqjxuV6Iv2mif/cIojxwUCY/ILdVzMRAxCICAQEAgIBCYNAmzz3mSxp/edf/jCPV+qiYZitY2Jx5c+9G9roPkCfbSs8PtWve8TpXLptlwhp7z/X6778nlLlrxw9dVXd08aQMRExgQBTFD86U9/WvC1r//Pz2SzmffE4tE9N37wxocuuugdf1+woHVIEP0xgVlcZBwhIIj+OFoMMRSBgEBAICAQ4AiwtZuTxUzfyhce+txD8bA/WtNQ95PFD3z1MzBnjjEa0f/4bbfdODg4eOuhrs5z3n7JpY/NmjfvV++68spdixYtMgSmAgF6phhTdu3aFXrmmZ9du+6v624qFEqzpre3vXTNNe/+1ooVK3Y3NTUdsVVBGf0nnlqe27xpze6d25ZYjnXfapHRFw/TBENAEP0JtmBiuAIBgYBAYCoggERfTw2seOGL9z0cCwditbU1P1r09K8/xUs7jn39139954KNG9d/dPv27f+9sbHp7/MWLPg/H/3wDb9fuPBIOcZUwE7McXQEent7w729vXO//OWvfr63t+cin8/X+d73rv6u45jP3HXXXbmjzyKi/+STy7KbNt23d+eOxaZj3S+Ivni6JhoCguhPtBUT4xUICAQEAlMAAY/ov/Slzz0cD/sj8ZqaHy94+hefPh7RX7t2bfLxx59etXfPnn/PFXLhufMXrFu0aPGP13zqzp9OAbjEFE8CgW984xuNluW8+1fPPXeP4zhNyWTj2nvuvvfrtl3esGLFivLoRP8ny9KbN63Zt3PXEsO2779WZPRPAmlxyHhCQBD98bQaYiwCAYGAQEAgQAgQ0c8OrHjxi599OBoKhGtq4z96209/+ZnjdW05cOBA4Jlnfrm0q/PQ7Rs2bHxPMBy0GhLJP15y8UXfW7Fi2Y7FixfnJUmyBLxTDwHGWPDRR783e8eOf1yybfuudxZLhcuampo658+f94ubb7rjJz09+/pXrFhxzLPBOjvren764+WZrVvW7N2xc4nh2Pd/4LUtj2CLrqmHopjxREVAEP2JunJi3AIBgYBAYBIjgES/kB1Y8dJ/fPbhWCQYJKL/5C/uOx7RxyLLdevWJbo6et7+9LPP3DEw2H+erCjZlubml+Px+Ia2tpY97e1zD11yyblD5XLZ1nXdaWxsPAWbqdY3iXbXmzxvvJz2Zud9/PErSs9bxD2aAaAHW+9Ke/b0+zKZgVA+n67ZunXT7KGh1MWDqdTF+/ftn1FXX3do/vz5L1y1cuUfrr121UZsEDbac4VEv/tnP1yW3bx1ze5tO5catnP/dYLoj5cHU4zjJBF4i77ZTvLu4jCBgEBAICAQEAiMggBbuzappworXvji5x+OxcKB2obaH77t8Z/dfyKw0LbhxRc3xTZvXnfd2nWvfOBwV9d5RsUIt7S2GLNnzf5bMpl4IRDwbYzH6/OMmWVZxqb2Gv0HJoBlobeB98IaXt/wv3w+POjoY44/GlXl3gaGYb7l6+vd63RudOTcR67kzftU5v5G40Aijl4VI/h6Xxtgy7KkEe6jf169JvwYANuWJY2WRwPHYcw0Da1SKdeYptFmWOaCLZu3Lu/t7ZtZKhUVv9/ffd755z18/qUXv/jh97+/+3hSMLway3bWdf/gh6jRX7N7266llgP3f+A/v/WoNEr2/43mLD4XCJwtBATRP1vIi/sKBAQCAgGBwHERGCb6D/6Ph2viMX9douGHC554+t/eCDIk+4899nQ0EDCu2rJ1yzVbNm+5PJ1PN6uSIlm2XZYVOT29rb2LyZBWFdVEj11yqXLwP7So9ZL86GDmGo65RrH0CXose785PYPmowdF73Of2+pDhv2e3eP55+ivO2Jhe6JzRm575Dky+S6jaRWfCHekRqdez7oLbev45/xTNOYaec89h3zQjjded6zHcoYjMaDP0XWMub5a/Jp8vI5rJYyjZASPZw/moC8ZGboNv0O2zgpa09F4yYPavQ4Zi+GBkgwOztw1fiYXNsaYXqkEC8VCslgqTSvrugZMkn2amm1IJnauXrX6hcZpTT+/YPHiA21tbSfs748Z/b6nfnBFdvPGNbu37jjXctj9137jEUH03+ibUHw+rhAQRH9cLYcYjEBAICAQEAgQn8aMfraw4uUHH3g4GgwG4zXxHy36+c/XnAw6KON58cUXG7du3THvYOeBt/X29bWVisX5+ULhHL2sN7psFi2Q0ZKZU/ujRTwu4/bMfj0CjkS/mowfl8hXEf3qMQ9fpyp4GO29UzqH7J6PjCok7z1vbkSC3ePw3u7XR7x3fBhcsn1s4IJu0UfiN1r0w9/DEImTDvJ4xhF5/3DRGL7NyPRdljI8Tuaexdtl0vqR7AbXEf9G1i9LMjogK5pWUSSpLxqNbo/GYrsbk827rnnXO3c0NjYenDdvXvFE2XyCbdeuhv5fPvmO7KaN9+3buWchFuOuFkT/ZL4FxTHjCAFB9MfRYoihCAQEAgIBgQBHgL3+ekLvH1r+6kNffEh1nHq/P/CTC//wu3veiJx5+CHZ7+vrC+3bt69h+9698e1bt87u7e+dk8lkW/L5fJCSx5idP94LU8YO5r9PQcY/BRfPi5PcjYI3RsBN2SNHf+ODT3AELotjgSyrqMknok9rxQBUVXb8gWAlEo1ko5FYf3tb2+5F8+Z1zTv//MEls2dnURd0vFqP6juy7dube3/x9NWpV9d9tqerp9lmsObqr37zO0K6c1orJ04+wwic3jfaGR6suJ1AQCAgEBAITA0E2LZtdaXe3rdv/sp/fsHI52dLEvxy+Ze/fCdcfnnhZEja0Sgxxny7dg367XBZU0slTyEyNcCcYrN0HIfhn0BzwJ5VOwu76VRQyn+qzw3bsmVWx89+em3fi3/5nF4pYVCxZtndn/6+dP31ouvOFHumJvJ0BdGfyKsnxi4QEAgIBCYpAmznzqje379g09e+/vl8d8/bFUX628rP33f/hs6+PRd+/OOnU+EqkdjkiN9+o/0qFJn8cf9o4YbMiVnMm15E3BGCv/998e6fP3tjx2//36eC0Ui36vd99pJlVz4hPfDAqKZt4x4vMcApiYAg+lNy2cWkBQICAYHA+EaAbdvm07PZxKEfP/Hp7h1bVzngFGavuOIHgbY5jzfdcktK9DIf3+s30UeHRd37vvvdf0qtf/2W/rWv3NA6a+ar4XD44TmPP/7rU90ZmOhYiPFPbAQE0Z/Y6ydGLxAQCAgEJiUC7IEH5L5LLw0qG7e8b9OLv//XciF/TjyR2HbuypXfjrbNfA1Wrx44Wb3+pARITOotRYC9/HLtn3/y7A16T9et0H1o0dzFS56INya+k/zSl/4miP5bCr24+BgjIIj+GAMqLicQEAgIBAQCY4MAYw/I8Jslc/74ox/eUuzuX62WrZq3XXrpL+ra25+IvueCTdKiFYWxuZO4ikCAI8AYU2DX2lD3j/5yyZZNm2/KFzJXRUJKYeGFF3y9ce703wRvuv2AwEogMJEQEER/Iq2WGKtAQCAgEJiCCGz4wmdWlTbv/Vhl56F318TjHTVL53+3Zvklv6nP6nvhjjuwMJKJLOsUfDDGcMqkyX/xRSUDmYhdVs7p+/7zn+7rPHxF0apU4lcs/GPzuYsfmXPVNbuklpbSGN5WXEog8JYjIIj+Ww6xuIFAQCAgEBAInA4C3c8/Oz39+5feW9xz6OOF3r62csy/NTK7/c9LVq78S/yq5TugrGSgtbUipDyng/LUPZey+Ol0BHa+1nzo1dcXb3t53bXSofxlqhQwwi1Nr8y86Zof+aO1m2rf+c68eMam7nMyUWcuiP5EXTkxboGAQEAgMEUQYAcOBDqfeWZOobPnHUMHDy1PpVPzFJCs2kjtgUi0pqMmFsvHm2p7I4lYr+JX0iDLEoAKYNv8d5zjSPSeWvWejIZN3ksdHUk8byq/sD/9ES/sVFn1ws+PemvM4VKUqjGcxM0cZ/ROO/g+nq4wNNVigGO3JS1fLsSHBoba8ulsfTmTSejpdHu2VFgSjDWkQ9G6F2pb23+94J7rN0D74pwoAB/z1RUXPAMITO0fYmcAYHELgYBAQCAgEDh9BBhj/tRLv092v/jahdkduz9oDmWXsqIR8vsCpub3OUpES0lBuc+yzbSsyNzyFjU9RNYlCaUZMppgue/TiCTPMGv0tvrSiQy1Tn9K4/4K5DQ7/BqloySr/vwtmA5a357wdeyYmGvUS6cxABkXWUb3YwaO7YAEEkODLfelObYdsxyrxdArYVbUVdmwHCkSyvpbW/4cmtH+27dd984N0vwr8m/B7MQlBQJnBAFB9M8IzOImAgGBgEBAIHC6CGDLQ0ino/bzf1p1ePO2ZV3bd82t5AuNuWwmYsqmH3ygAnJ5Wab26sgTvT/V/P50xyHOHy8InLidvReGyIrCnwOHAZJ+VVXI79g2LWbZliNJsunTtGIsGE431DV0zL304pf80xp+B9d9pEOSpNPxbBgvQIlxTGEEBNGfwosvpi4QEAgIBCYaAlQ0+fTTgXQgkLB0fUZhMDUP++3n8/moUan4HMrCH4cAOvwTTOyL1yRA4BRsqxzmuEQfQOabPRgQOijHiUZiejAaTIXjsc5ITeyAFIKOeFOhABd+3JJoX0C8BAITFwFB9Cfu2omRCwQEAgKBKYsAY0xLb9gQcvbvj6QGB/2lTEYt5Y0qCl+ZstiIiR+LQPXT4K/62FEUVltXZwfCYSPZVqtHpsVLsORqXRTdiqdosiAgiP5kWUkxD4GAQEAgIBAQCAgEBAICAYFAFQKC6IvHQSAgEBAICAQEAgIBgYBAQCAwCREQRH8SLqqYkkBAICAQEAgIBAQCAgGBgEBAEH3xDAgEBAICAYGAQEAgIBAQCAgEJiECguhPwkUVUxIICAQEAgIBgYBAQCAgEBAICKIvngGBgEBAICAQEAgIBAQCAgGBwCREQBD9SbioYkoCAYGAQEAgIBAQCAgEBAICAUH0xTMgEBAICAQEAgIBgYBAQCAgEJiECAiiPwkXVUxJICAQEAgIBAQCAgGBgEBAICCIvngGBAICAYGAQEAgIBAQCAgEBAKTEAFB9CfhooopCQQEAgIBgYBAQCAgEBAICAQE0RfPgEBAICAQEAgIBAQCAgGBgEBgEiIgiP4kXFQxJYGAQEAgIBAQCAgEBAICAYHA/wc3gon98RTNC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4" y="1302384"/>
            <a:ext cx="6961670" cy="552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64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54" y="1135756"/>
            <a:ext cx="5652561" cy="598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4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5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9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00" y="1181962"/>
            <a:ext cx="69913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0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65" y="635000"/>
            <a:ext cx="6465470" cy="677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73875"/>
            <a:ext cx="2279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speed of sound in air is approximately 343 meters per second or 0.0343 centimeters per microsecond.</a:t>
            </a:r>
          </a:p>
        </p:txBody>
      </p:sp>
    </p:spTree>
    <p:extLst>
      <p:ext uri="{BB962C8B-B14F-4D97-AF65-F5344CB8AC3E}">
        <p14:creationId xmlns:p14="http://schemas.microsoft.com/office/powerpoint/2010/main" val="81832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73" y="1294347"/>
            <a:ext cx="7009447" cy="55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53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0" y="635000"/>
            <a:ext cx="5861049" cy="68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0" y="1544638"/>
            <a:ext cx="66675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4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0" y="635000"/>
            <a:ext cx="6445000" cy="681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b="-2745"/>
          <a:stretch/>
        </p:blipFill>
        <p:spPr bwMode="auto">
          <a:xfrm>
            <a:off x="3423919" y="1270000"/>
            <a:ext cx="4652963" cy="532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3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0" y="739458"/>
            <a:ext cx="7680138" cy="682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68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58" y="1397317"/>
            <a:ext cx="79343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1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90" y="465138"/>
            <a:ext cx="7212330" cy="721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1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100" name="Picture 4" descr="D:\kakush\Kakush_Logo\png\logo-whit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6926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/>
              <a:t>ESP32 Hardware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08480"/>
            <a:ext cx="10546305" cy="5090160"/>
          </a:xfrm>
        </p:spPr>
        <p:txBody>
          <a:bodyPr>
            <a:no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ESP32 Overview</a:t>
            </a:r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A low-power Wi-Fi and Bluetooth microcontroller with various input/output capabilities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Developed by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Espressif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Systems, commonly used in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applications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: Dual-core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Tensilica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Xtensa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LX6 processor with up to 240 MHz clock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speed.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Supports multiple GPIO pins for digital input/output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operations.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Features ADC (Analog-to-Digital Converter) and DAC (Digital-to-Analog Converter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Operates at 3.3V, powered via USB or external Li-ion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battery.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Wireless Connectivity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Built-in Wi-Fi (802.11 b/g/n) and Bluetooth (Classic &amp; BLE) for wireless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communication.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Supports UART, I2C,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SPI, PWM,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and CAN protocols for external device interfacing.</a:t>
            </a:r>
            <a:endParaRPr lang="en-US" sz="21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51882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200" b="1" dirty="0" err="1">
                <a:solidFill>
                  <a:srgbClr val="000000"/>
                </a:solidFill>
                <a:latin typeface="+mj-lt"/>
                <a:cs typeface="Times New Roman" pitchFamily="18" charset="0"/>
              </a:rPr>
              <a:t>Arduino</a:t>
            </a:r>
            <a:r>
              <a:rPr lang="en-US" sz="4200" b="1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 Uno </a:t>
            </a:r>
            <a:r>
              <a:rPr lang="en-US" sz="4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board</a:t>
            </a:r>
            <a:endParaRPr lang="en-US" sz="42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8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2875280" y="1457068"/>
            <a:ext cx="5862320" cy="556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51882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ESP-32 board</a:t>
            </a:r>
            <a:endParaRPr lang="en-US" sz="42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3074" name="Picture 2" descr="Which are the I²S pins of the ESP32? : r/esp3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/>
          <a:stretch/>
        </p:blipFill>
        <p:spPr bwMode="auto">
          <a:xfrm>
            <a:off x="1656180" y="1463040"/>
            <a:ext cx="8288165" cy="489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</a:t>
            </a:r>
            <a:r>
              <a:rPr lang="en-US" sz="1800" dirty="0" smtClean="0"/>
              <a:t>(</a:t>
            </a:r>
            <a:r>
              <a:rPr lang="en-US" sz="1800" dirty="0" smtClean="0"/>
              <a:t>use for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en-US" sz="1800" dirty="0" smtClean="0"/>
              <a:t>UNO &amp; ESP32)</a:t>
            </a:r>
            <a:endParaRPr lang="en-US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1819</Words>
  <Application>Microsoft Office PowerPoint</Application>
  <PresentationFormat>Custom</PresentationFormat>
  <Paragraphs>313</Paragraphs>
  <Slides>59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Custom</vt:lpstr>
      <vt:lpstr>Advanced  Arduino  Course</vt:lpstr>
      <vt:lpstr>Agenda</vt:lpstr>
      <vt:lpstr>Introduction</vt:lpstr>
      <vt:lpstr>Embedded systems (Symbolic-Based)</vt:lpstr>
      <vt:lpstr>Arduino Hardware</vt:lpstr>
      <vt:lpstr>ESP32 Hardware</vt:lpstr>
      <vt:lpstr>PowerPoint Presentation</vt:lpstr>
      <vt:lpstr>PowerPoint Presentation</vt:lpstr>
      <vt:lpstr>Arduino Software (use for Arduino UNO &amp; ESP32)</vt:lpstr>
      <vt:lpstr>How to Program Arduino &amp; ESP 32</vt:lpstr>
      <vt:lpstr>PowerPoint Presentation</vt:lpstr>
      <vt:lpstr>Common Functions Used  in Arduino Programming</vt:lpstr>
      <vt:lpstr>Common Functions Used  in Arduino Programming</vt:lpstr>
      <vt:lpstr>Common Functions Used  in Arduino Programming</vt:lpstr>
      <vt:lpstr>Common Functions Used  in Arduino Programming</vt:lpstr>
      <vt:lpstr>Interrupts </vt:lpstr>
      <vt:lpstr>Using Interrupts in Arduino</vt:lpstr>
      <vt:lpstr>Example:</vt:lpstr>
      <vt:lpstr>ADC &amp; DAC</vt:lpstr>
      <vt:lpstr>PowerPoint Presentation</vt:lpstr>
      <vt:lpstr>PowerPoint Presentation</vt:lpstr>
      <vt:lpstr>PowerPoint Presentation</vt:lpstr>
      <vt:lpstr>Sensors </vt:lpstr>
      <vt:lpstr>Ultrasonic Sensor</vt:lpstr>
      <vt:lpstr>PowerPoint Presentation</vt:lpstr>
      <vt:lpstr>PIR (Passive Infrared) Sensor</vt:lpstr>
      <vt:lpstr>PowerPoint Presentation</vt:lpstr>
      <vt:lpstr>Actuators </vt:lpstr>
      <vt:lpstr>Actuators</vt:lpstr>
      <vt:lpstr>Servo Motors</vt:lpstr>
      <vt:lpstr>DC Motors</vt:lpstr>
      <vt:lpstr>Stepper Motors</vt:lpstr>
      <vt:lpstr>H-Bridge</vt:lpstr>
      <vt:lpstr>PowerPoint Presentation</vt:lpstr>
      <vt:lpstr>Communication</vt:lpstr>
      <vt:lpstr>Examples</vt:lpstr>
      <vt:lpstr>Example 1  =&gt; Blinking LED</vt:lpstr>
      <vt:lpstr>Example 2  =&gt; Blinking LED</vt:lpstr>
      <vt:lpstr>Example 3  =&gt; Toggle LED</vt:lpstr>
      <vt:lpstr>Example 4  =&gt; Toggle LED</vt:lpstr>
      <vt:lpstr>Example 5  =&gt; Toggle LED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Example 9  =&gt; Print Your Name</vt:lpstr>
      <vt:lpstr>Example 9  =&gt; Print Your Name</vt:lpstr>
      <vt:lpstr>Example 10  =&gt; Distance Measurement</vt:lpstr>
      <vt:lpstr>Example 10  =&gt; Distance Measurement</vt:lpstr>
      <vt:lpstr>Example 11  =&gt; Motion detection</vt:lpstr>
      <vt:lpstr>Example 11  =&gt; Motion detection</vt:lpstr>
      <vt:lpstr>Example 12  =&gt; Servo Motors</vt:lpstr>
      <vt:lpstr>Example 12  =&gt; Servo Motors</vt:lpstr>
      <vt:lpstr>Example 13  =&gt; DC Motors</vt:lpstr>
      <vt:lpstr>Example 13  =&gt; DC Motors</vt:lpstr>
      <vt:lpstr>Example 14  =&gt; H-Bridge</vt:lpstr>
      <vt:lpstr>Example 14  =&gt; H-Bridge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2025-03-02T12:07:56Z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